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64" r:id="rId2"/>
    <p:sldMasterId id="2147483686" r:id="rId3"/>
  </p:sldMasterIdLst>
  <p:notesMasterIdLst>
    <p:notesMasterId r:id="rId26"/>
  </p:notesMasterIdLst>
  <p:sldIdLst>
    <p:sldId id="257" r:id="rId4"/>
    <p:sldId id="281" r:id="rId5"/>
    <p:sldId id="291" r:id="rId6"/>
    <p:sldId id="288" r:id="rId7"/>
    <p:sldId id="289" r:id="rId8"/>
    <p:sldId id="267" r:id="rId9"/>
    <p:sldId id="292" r:id="rId10"/>
    <p:sldId id="293" r:id="rId11"/>
    <p:sldId id="290" r:id="rId12"/>
    <p:sldId id="294" r:id="rId13"/>
    <p:sldId id="295" r:id="rId14"/>
    <p:sldId id="259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9" r:id="rId24"/>
    <p:sldId id="282" r:id="rId25"/>
  </p:sldIdLst>
  <p:sldSz cx="18288000" cy="10287000"/>
  <p:notesSz cx="6858000" cy="9144000"/>
  <p:embeddedFontLst>
    <p:embeddedFont>
      <p:font typeface="Aharoni" panose="02010803020104030203" pitchFamily="2" charset="-79"/>
      <p:bold r:id="rId27"/>
    </p:embeddedFont>
    <p:embeddedFont>
      <p:font typeface="Karla" pitchFamily="2" charset="0"/>
      <p:regular r:id="rId28"/>
      <p:bold r:id="rId29"/>
      <p:italic r:id="rId30"/>
      <p:boldItalic r:id="rId31"/>
    </p:embeddedFont>
    <p:embeddedFont>
      <p:font typeface="Karla Light" pitchFamily="2" charset="0"/>
      <p:regular r:id="rId32"/>
      <p:italic r:id="rId33"/>
    </p:embeddedFont>
    <p:embeddedFont>
      <p:font typeface="Karla Medium" pitchFamily="2" charset="0"/>
      <p:regular r:id="rId34"/>
      <p:italic r:id="rId35"/>
    </p:embeddedFont>
    <p:embeddedFont>
      <p:font typeface="Montserrat" panose="00000500000000000000" pitchFamily="2" charset="0"/>
      <p:regular r:id="rId36"/>
      <p:bold r:id="rId37"/>
      <p:italic r:id="rId38"/>
      <p:boldItalic r:id="rId39"/>
    </p:embeddedFont>
    <p:embeddedFont>
      <p:font typeface="Montserrat Light" panose="00000400000000000000" pitchFamily="2" charset="0"/>
      <p:regular r:id="rId40"/>
      <p:italic r:id="rId41"/>
    </p:embeddedFont>
    <p:embeddedFont>
      <p:font typeface="Montserrat SemiBold" panose="00000700000000000000" pitchFamily="2" charset="0"/>
      <p:bold r:id="rId42"/>
      <p:boldItalic r:id="rId43"/>
    </p:embeddedFont>
    <p:embeddedFont>
      <p:font typeface="Neue Haas Grotesk Text Pro" panose="020B0504020202020204" pitchFamily="34" charset="0"/>
      <p:regular r:id="rId44"/>
      <p:bold r:id="rId45"/>
      <p:italic r:id="rId46"/>
      <p:boldItalic r:id="rId4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4A7347F-BC1E-487C-97A3-AD38581B8863}" v="20" dt="2025-02-10T21:50:37.59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6684" autoAdjust="0"/>
  </p:normalViewPr>
  <p:slideViewPr>
    <p:cSldViewPr snapToGrid="0">
      <p:cViewPr varScale="1">
        <p:scale>
          <a:sx n="85" d="100"/>
          <a:sy n="85" d="100"/>
        </p:scale>
        <p:origin x="1083" y="75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notesMaster" Target="notesMasters/notesMaster1.xml"/><Relationship Id="rId39" Type="http://schemas.openxmlformats.org/officeDocument/2006/relationships/font" Target="fonts/font13.fntdata"/><Relationship Id="rId21" Type="http://schemas.openxmlformats.org/officeDocument/2006/relationships/slide" Target="slides/slide18.xml"/><Relationship Id="rId34" Type="http://schemas.openxmlformats.org/officeDocument/2006/relationships/font" Target="fonts/font8.fntdata"/><Relationship Id="rId42" Type="http://schemas.openxmlformats.org/officeDocument/2006/relationships/font" Target="fonts/font16.fntdata"/><Relationship Id="rId47" Type="http://schemas.openxmlformats.org/officeDocument/2006/relationships/font" Target="fonts/font21.fntdata"/><Relationship Id="rId50" Type="http://schemas.openxmlformats.org/officeDocument/2006/relationships/theme" Target="theme/theme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font" Target="fonts/font3.fntdata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font" Target="fonts/font14.fntdata"/><Relationship Id="rId45" Type="http://schemas.openxmlformats.org/officeDocument/2006/relationships/font" Target="fonts/font19.fntdata"/><Relationship Id="rId53" Type="http://schemas.microsoft.com/office/2015/10/relationships/revisionInfo" Target="revisionInfo.xml"/><Relationship Id="rId5" Type="http://schemas.openxmlformats.org/officeDocument/2006/relationships/slide" Target="slides/slide2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font" Target="fonts/font5.fntdata"/><Relationship Id="rId44" Type="http://schemas.openxmlformats.org/officeDocument/2006/relationships/font" Target="fonts/font18.fntdata"/><Relationship Id="rId52" Type="http://schemas.microsoft.com/office/2016/11/relationships/changesInfo" Target="changesInfos/changesInfo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3" Type="http://schemas.openxmlformats.org/officeDocument/2006/relationships/font" Target="fonts/font17.fntdata"/><Relationship Id="rId48" Type="http://schemas.openxmlformats.org/officeDocument/2006/relationships/presProps" Target="presProps.xml"/><Relationship Id="rId8" Type="http://schemas.openxmlformats.org/officeDocument/2006/relationships/slide" Target="slides/slide5.xml"/><Relationship Id="rId51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font" Target="fonts/font7.fntdata"/><Relationship Id="rId38" Type="http://schemas.openxmlformats.org/officeDocument/2006/relationships/font" Target="fonts/font12.fntdata"/><Relationship Id="rId46" Type="http://schemas.openxmlformats.org/officeDocument/2006/relationships/font" Target="fonts/font20.fntdata"/><Relationship Id="rId20" Type="http://schemas.openxmlformats.org/officeDocument/2006/relationships/slide" Target="slides/slide17.xml"/><Relationship Id="rId41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4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iesbeth Vangenechten" userId="1810f218-711e-41c8-bb57-5fbbd1c7fde4" providerId="ADAL" clId="{4F4B2D50-ACA5-4803-97B4-643C3BC1F33E}"/>
    <pc:docChg chg="undo custSel addSld delSld modSld sldOrd">
      <pc:chgData name="Liesbeth Vangenechten" userId="1810f218-711e-41c8-bb57-5fbbd1c7fde4" providerId="ADAL" clId="{4F4B2D50-ACA5-4803-97B4-643C3BC1F33E}" dt="2023-10-17T08:45:56.217" v="1408" actId="1076"/>
      <pc:docMkLst>
        <pc:docMk/>
      </pc:docMkLst>
      <pc:sldChg chg="modSp mod">
        <pc:chgData name="Liesbeth Vangenechten" userId="1810f218-711e-41c8-bb57-5fbbd1c7fde4" providerId="ADAL" clId="{4F4B2D50-ACA5-4803-97B4-643C3BC1F33E}" dt="2023-10-13T10:03:17.833" v="20" actId="1076"/>
        <pc:sldMkLst>
          <pc:docMk/>
          <pc:sldMk cId="3926694943" sldId="256"/>
        </pc:sldMkLst>
      </pc:sldChg>
      <pc:sldChg chg="addSp modSp mod">
        <pc:chgData name="Liesbeth Vangenechten" userId="1810f218-711e-41c8-bb57-5fbbd1c7fde4" providerId="ADAL" clId="{4F4B2D50-ACA5-4803-97B4-643C3BC1F33E}" dt="2023-10-17T08:26:27.770" v="1336" actId="207"/>
        <pc:sldMkLst>
          <pc:docMk/>
          <pc:sldMk cId="4137413410" sldId="257"/>
        </pc:sldMkLst>
      </pc:sldChg>
      <pc:sldChg chg="addSp delSp modSp mod">
        <pc:chgData name="Liesbeth Vangenechten" userId="1810f218-711e-41c8-bb57-5fbbd1c7fde4" providerId="ADAL" clId="{4F4B2D50-ACA5-4803-97B4-643C3BC1F33E}" dt="2023-10-17T08:27:19.757" v="1345" actId="1076"/>
        <pc:sldMkLst>
          <pc:docMk/>
          <pc:sldMk cId="4123943446" sldId="258"/>
        </pc:sldMkLst>
      </pc:sldChg>
      <pc:sldChg chg="addSp delSp modSp mod">
        <pc:chgData name="Liesbeth Vangenechten" userId="1810f218-711e-41c8-bb57-5fbbd1c7fde4" providerId="ADAL" clId="{4F4B2D50-ACA5-4803-97B4-643C3BC1F33E}" dt="2023-10-17T08:28:36.389" v="1352" actId="1076"/>
        <pc:sldMkLst>
          <pc:docMk/>
          <pc:sldMk cId="2946048545" sldId="259"/>
        </pc:sldMkLst>
      </pc:sldChg>
      <pc:sldChg chg="addSp modSp del mod ord">
        <pc:chgData name="Liesbeth Vangenechten" userId="1810f218-711e-41c8-bb57-5fbbd1c7fde4" providerId="ADAL" clId="{4F4B2D50-ACA5-4803-97B4-643C3BC1F33E}" dt="2023-10-13T11:10:56.631" v="602" actId="47"/>
        <pc:sldMkLst>
          <pc:docMk/>
          <pc:sldMk cId="588003404" sldId="260"/>
        </pc:sldMkLst>
      </pc:sldChg>
      <pc:sldChg chg="del ord">
        <pc:chgData name="Liesbeth Vangenechten" userId="1810f218-711e-41c8-bb57-5fbbd1c7fde4" providerId="ADAL" clId="{4F4B2D50-ACA5-4803-97B4-643C3BC1F33E}" dt="2023-10-13T11:10:58.605" v="603" actId="47"/>
        <pc:sldMkLst>
          <pc:docMk/>
          <pc:sldMk cId="2690456293" sldId="261"/>
        </pc:sldMkLst>
      </pc:sldChg>
      <pc:sldChg chg="addSp modSp mod ord">
        <pc:chgData name="Liesbeth Vangenechten" userId="1810f218-711e-41c8-bb57-5fbbd1c7fde4" providerId="ADAL" clId="{4F4B2D50-ACA5-4803-97B4-643C3BC1F33E}" dt="2023-10-17T08:45:56.217" v="1408" actId="1076"/>
        <pc:sldMkLst>
          <pc:docMk/>
          <pc:sldMk cId="3154106867" sldId="262"/>
        </pc:sldMkLst>
      </pc:sldChg>
      <pc:sldChg chg="del">
        <pc:chgData name="Liesbeth Vangenechten" userId="1810f218-711e-41c8-bb57-5fbbd1c7fde4" providerId="ADAL" clId="{4F4B2D50-ACA5-4803-97B4-643C3BC1F33E}" dt="2023-10-17T08:45:50.809" v="1407" actId="47"/>
        <pc:sldMkLst>
          <pc:docMk/>
          <pc:sldMk cId="848238290" sldId="263"/>
        </pc:sldMkLst>
      </pc:sldChg>
      <pc:sldChg chg="del ord">
        <pc:chgData name="Liesbeth Vangenechten" userId="1810f218-711e-41c8-bb57-5fbbd1c7fde4" providerId="ADAL" clId="{4F4B2D50-ACA5-4803-97B4-643C3BC1F33E}" dt="2023-10-17T08:16:25.441" v="922" actId="47"/>
        <pc:sldMkLst>
          <pc:docMk/>
          <pc:sldMk cId="3376895656" sldId="264"/>
        </pc:sldMkLst>
      </pc:sldChg>
      <pc:sldChg chg="addSp modSp mod ord">
        <pc:chgData name="Liesbeth Vangenechten" userId="1810f218-711e-41c8-bb57-5fbbd1c7fde4" providerId="ADAL" clId="{4F4B2D50-ACA5-4803-97B4-643C3BC1F33E}" dt="2023-10-17T08:45:48.055" v="1406" actId="1076"/>
        <pc:sldMkLst>
          <pc:docMk/>
          <pc:sldMk cId="1328087533" sldId="265"/>
        </pc:sldMkLst>
      </pc:sldChg>
      <pc:sldChg chg="del">
        <pc:chgData name="Liesbeth Vangenechten" userId="1810f218-711e-41c8-bb57-5fbbd1c7fde4" providerId="ADAL" clId="{4F4B2D50-ACA5-4803-97B4-643C3BC1F33E}" dt="2023-10-17T08:23:14.397" v="1213" actId="47"/>
        <pc:sldMkLst>
          <pc:docMk/>
          <pc:sldMk cId="1700607273" sldId="266"/>
        </pc:sldMkLst>
      </pc:sldChg>
      <pc:sldChg chg="addSp delSp modSp add mod">
        <pc:chgData name="Liesbeth Vangenechten" userId="1810f218-711e-41c8-bb57-5fbbd1c7fde4" providerId="ADAL" clId="{4F4B2D50-ACA5-4803-97B4-643C3BC1F33E}" dt="2023-10-17T08:27:57.509" v="1348" actId="1076"/>
        <pc:sldMkLst>
          <pc:docMk/>
          <pc:sldMk cId="2001410253" sldId="267"/>
        </pc:sldMkLst>
      </pc:sldChg>
      <pc:sldChg chg="addSp modSp add mod">
        <pc:chgData name="Liesbeth Vangenechten" userId="1810f218-711e-41c8-bb57-5fbbd1c7fde4" providerId="ADAL" clId="{4F4B2D50-ACA5-4803-97B4-643C3BC1F33E}" dt="2023-10-17T08:41:39.458" v="1358" actId="20577"/>
        <pc:sldMkLst>
          <pc:docMk/>
          <pc:sldMk cId="3225435112" sldId="268"/>
        </pc:sldMkLst>
      </pc:sldChg>
      <pc:sldChg chg="addSp delSp modSp add mod">
        <pc:chgData name="Liesbeth Vangenechten" userId="1810f218-711e-41c8-bb57-5fbbd1c7fde4" providerId="ADAL" clId="{4F4B2D50-ACA5-4803-97B4-643C3BC1F33E}" dt="2023-10-17T08:42:02.112" v="1362" actId="1076"/>
        <pc:sldMkLst>
          <pc:docMk/>
          <pc:sldMk cId="3020659273" sldId="269"/>
        </pc:sldMkLst>
      </pc:sldChg>
      <pc:sldChg chg="addSp delSp modSp add mod">
        <pc:chgData name="Liesbeth Vangenechten" userId="1810f218-711e-41c8-bb57-5fbbd1c7fde4" providerId="ADAL" clId="{4F4B2D50-ACA5-4803-97B4-643C3BC1F33E}" dt="2023-10-17T08:42:34.502" v="1367" actId="1076"/>
        <pc:sldMkLst>
          <pc:docMk/>
          <pc:sldMk cId="2286516307" sldId="270"/>
        </pc:sldMkLst>
      </pc:sldChg>
      <pc:sldChg chg="addSp delSp modSp add mod">
        <pc:chgData name="Liesbeth Vangenechten" userId="1810f218-711e-41c8-bb57-5fbbd1c7fde4" providerId="ADAL" clId="{4F4B2D50-ACA5-4803-97B4-643C3BC1F33E}" dt="2023-10-17T08:42:55.664" v="1370" actId="1076"/>
        <pc:sldMkLst>
          <pc:docMk/>
          <pc:sldMk cId="2461620425" sldId="271"/>
        </pc:sldMkLst>
      </pc:sldChg>
      <pc:sldChg chg="addSp modSp add mod ord">
        <pc:chgData name="Liesbeth Vangenechten" userId="1810f218-711e-41c8-bb57-5fbbd1c7fde4" providerId="ADAL" clId="{4F4B2D50-ACA5-4803-97B4-643C3BC1F33E}" dt="2023-10-17T08:43:20.660" v="1374" actId="1076"/>
        <pc:sldMkLst>
          <pc:docMk/>
          <pc:sldMk cId="3436006010" sldId="272"/>
        </pc:sldMkLst>
      </pc:sldChg>
      <pc:sldChg chg="addSp delSp modSp add mod">
        <pc:chgData name="Liesbeth Vangenechten" userId="1810f218-711e-41c8-bb57-5fbbd1c7fde4" providerId="ADAL" clId="{4F4B2D50-ACA5-4803-97B4-643C3BC1F33E}" dt="2023-10-17T08:44:04.945" v="1383" actId="1076"/>
        <pc:sldMkLst>
          <pc:docMk/>
          <pc:sldMk cId="670708796" sldId="273"/>
        </pc:sldMkLst>
      </pc:sldChg>
      <pc:sldChg chg="delSp modSp add mod ord">
        <pc:chgData name="Liesbeth Vangenechten" userId="1810f218-711e-41c8-bb57-5fbbd1c7fde4" providerId="ADAL" clId="{4F4B2D50-ACA5-4803-97B4-643C3BC1F33E}" dt="2023-10-17T08:44:59.146" v="1395" actId="14100"/>
        <pc:sldMkLst>
          <pc:docMk/>
          <pc:sldMk cId="3715622444" sldId="274"/>
        </pc:sldMkLst>
      </pc:sldChg>
      <pc:sldChg chg="modSp add mod ord">
        <pc:chgData name="Liesbeth Vangenechten" userId="1810f218-711e-41c8-bb57-5fbbd1c7fde4" providerId="ADAL" clId="{4F4B2D50-ACA5-4803-97B4-643C3BC1F33E}" dt="2023-10-17T08:45:34.463" v="1404"/>
        <pc:sldMkLst>
          <pc:docMk/>
          <pc:sldMk cId="2252885907" sldId="275"/>
        </pc:sldMkLst>
      </pc:sldChg>
      <pc:sldChg chg="modSp add mod">
        <pc:chgData name="Liesbeth Vangenechten" userId="1810f218-711e-41c8-bb57-5fbbd1c7fde4" providerId="ADAL" clId="{4F4B2D50-ACA5-4803-97B4-643C3BC1F33E}" dt="2023-10-17T08:23:20.211" v="1236" actId="20577"/>
        <pc:sldMkLst>
          <pc:docMk/>
          <pc:sldMk cId="1172605754" sldId="276"/>
        </pc:sldMkLst>
      </pc:sldChg>
    </pc:docChg>
  </pc:docChgLst>
  <pc:docChgLst>
    <pc:chgData name="Steven Hillaert" userId="7e6aa684-91a9-4a6b-ae3f-314ca8ecc95f" providerId="ADAL" clId="{61273EC2-FAF4-48A7-B30D-84C590E6855D}"/>
    <pc:docChg chg="undo custSel addSld delSld modSld">
      <pc:chgData name="Steven Hillaert" userId="7e6aa684-91a9-4a6b-ae3f-314ca8ecc95f" providerId="ADAL" clId="{61273EC2-FAF4-48A7-B30D-84C590E6855D}" dt="2025-01-25T14:00:01.675" v="1888" actId="1076"/>
      <pc:docMkLst>
        <pc:docMk/>
      </pc:docMkLst>
      <pc:sldChg chg="addSp delSp modSp mod">
        <pc:chgData name="Steven Hillaert" userId="7e6aa684-91a9-4a6b-ae3f-314ca8ecc95f" providerId="ADAL" clId="{61273EC2-FAF4-48A7-B30D-84C590E6855D}" dt="2025-01-25T10:14:44.457" v="1880" actId="478"/>
        <pc:sldMkLst>
          <pc:docMk/>
          <pc:sldMk cId="2946048545" sldId="259"/>
        </pc:sldMkLst>
      </pc:sldChg>
      <pc:sldChg chg="addSp modSp mod">
        <pc:chgData name="Steven Hillaert" userId="7e6aa684-91a9-4a6b-ae3f-314ca8ecc95f" providerId="ADAL" clId="{61273EC2-FAF4-48A7-B30D-84C590E6855D}" dt="2025-01-22T21:02:30.377" v="1604" actId="113"/>
        <pc:sldMkLst>
          <pc:docMk/>
          <pc:sldMk cId="2001410253" sldId="267"/>
        </pc:sldMkLst>
        <pc:spChg chg="mod">
          <ac:chgData name="Steven Hillaert" userId="7e6aa684-91a9-4a6b-ae3f-314ca8ecc95f" providerId="ADAL" clId="{61273EC2-FAF4-48A7-B30D-84C590E6855D}" dt="2025-01-22T21:02:30.377" v="1604" actId="113"/>
          <ac:spMkLst>
            <pc:docMk/>
            <pc:sldMk cId="2001410253" sldId="267"/>
            <ac:spMk id="3" creationId="{1EE7A715-6114-6A3A-B120-BC024664CBA5}"/>
          </ac:spMkLst>
        </pc:spChg>
        <pc:spChg chg="mod">
          <ac:chgData name="Steven Hillaert" userId="7e6aa684-91a9-4a6b-ae3f-314ca8ecc95f" providerId="ADAL" clId="{61273EC2-FAF4-48A7-B30D-84C590E6855D}" dt="2025-01-10T16:33:31.306" v="622" actId="20577"/>
          <ac:spMkLst>
            <pc:docMk/>
            <pc:sldMk cId="2001410253" sldId="267"/>
            <ac:spMk id="5" creationId="{7A732EEE-8EF1-B30E-2BAA-6120264CD321}"/>
          </ac:spMkLst>
        </pc:spChg>
      </pc:sldChg>
      <pc:sldChg chg="addSp delSp modSp mod">
        <pc:chgData name="Steven Hillaert" userId="7e6aa684-91a9-4a6b-ae3f-314ca8ecc95f" providerId="ADAL" clId="{61273EC2-FAF4-48A7-B30D-84C590E6855D}" dt="2025-01-22T20:59:09.733" v="1603" actId="20577"/>
        <pc:sldMkLst>
          <pc:docMk/>
          <pc:sldMk cId="3225435112" sldId="268"/>
        </pc:sldMkLst>
        <pc:spChg chg="mod">
          <ac:chgData name="Steven Hillaert" userId="7e6aa684-91a9-4a6b-ae3f-314ca8ecc95f" providerId="ADAL" clId="{61273EC2-FAF4-48A7-B30D-84C590E6855D}" dt="2025-01-22T20:59:09.733" v="1603" actId="20577"/>
          <ac:spMkLst>
            <pc:docMk/>
            <pc:sldMk cId="3225435112" sldId="268"/>
            <ac:spMk id="3" creationId="{D7D89AE7-9142-9BA8-2528-C493D0EFB279}"/>
          </ac:spMkLst>
        </pc:spChg>
      </pc:sldChg>
      <pc:sldChg chg="addSp delSp modSp mod">
        <pc:chgData name="Steven Hillaert" userId="7e6aa684-91a9-4a6b-ae3f-314ca8ecc95f" providerId="ADAL" clId="{61273EC2-FAF4-48A7-B30D-84C590E6855D}" dt="2025-01-25T10:14:51.417" v="1881" actId="478"/>
        <pc:sldMkLst>
          <pc:docMk/>
          <pc:sldMk cId="3020659273" sldId="269"/>
        </pc:sldMkLst>
      </pc:sldChg>
      <pc:sldChg chg="modSp mod">
        <pc:chgData name="Steven Hillaert" userId="7e6aa684-91a9-4a6b-ae3f-314ca8ecc95f" providerId="ADAL" clId="{61273EC2-FAF4-48A7-B30D-84C590E6855D}" dt="2025-01-24T23:09:00.237" v="1851" actId="20577"/>
        <pc:sldMkLst>
          <pc:docMk/>
          <pc:sldMk cId="2286516307" sldId="270"/>
        </pc:sldMkLst>
        <pc:spChg chg="mod">
          <ac:chgData name="Steven Hillaert" userId="7e6aa684-91a9-4a6b-ae3f-314ca8ecc95f" providerId="ADAL" clId="{61273EC2-FAF4-48A7-B30D-84C590E6855D}" dt="2025-01-24T23:09:00.237" v="1851" actId="20577"/>
          <ac:spMkLst>
            <pc:docMk/>
            <pc:sldMk cId="2286516307" sldId="270"/>
            <ac:spMk id="6" creationId="{8A409CF0-6766-F168-51F6-2186320CD951}"/>
          </ac:spMkLst>
        </pc:spChg>
      </pc:sldChg>
      <pc:sldChg chg="addSp modSp mod modAnim">
        <pc:chgData name="Steven Hillaert" userId="7e6aa684-91a9-4a6b-ae3f-314ca8ecc95f" providerId="ADAL" clId="{61273EC2-FAF4-48A7-B30D-84C590E6855D}" dt="2025-01-22T20:40:46.428" v="1558" actId="1076"/>
        <pc:sldMkLst>
          <pc:docMk/>
          <pc:sldMk cId="2461620425" sldId="271"/>
        </pc:sldMkLst>
        <pc:cxnChg chg="mod">
          <ac:chgData name="Steven Hillaert" userId="7e6aa684-91a9-4a6b-ae3f-314ca8ecc95f" providerId="ADAL" clId="{61273EC2-FAF4-48A7-B30D-84C590E6855D}" dt="2025-01-07T20:29:59.633" v="302" actId="1076"/>
          <ac:cxnSpMkLst>
            <pc:docMk/>
            <pc:sldMk cId="2461620425" sldId="271"/>
            <ac:cxnSpMk id="9" creationId="{5AD2CB1F-3B95-A88A-7F96-AF224FD57CB1}"/>
          </ac:cxnSpMkLst>
        </pc:cxnChg>
      </pc:sldChg>
      <pc:sldChg chg="addSp delSp modSp mod modAnim">
        <pc:chgData name="Steven Hillaert" userId="7e6aa684-91a9-4a6b-ae3f-314ca8ecc95f" providerId="ADAL" clId="{61273EC2-FAF4-48A7-B30D-84C590E6855D}" dt="2025-01-22T20:44:15.933" v="1587"/>
        <pc:sldMkLst>
          <pc:docMk/>
          <pc:sldMk cId="670708796" sldId="273"/>
        </pc:sldMkLst>
      </pc:sldChg>
      <pc:sldChg chg="delSp mod">
        <pc:chgData name="Steven Hillaert" userId="7e6aa684-91a9-4a6b-ae3f-314ca8ecc95f" providerId="ADAL" clId="{61273EC2-FAF4-48A7-B30D-84C590E6855D}" dt="2025-01-07T20:33:04.526" v="324" actId="478"/>
        <pc:sldMkLst>
          <pc:docMk/>
          <pc:sldMk cId="2252885907" sldId="275"/>
        </pc:sldMkLst>
      </pc:sldChg>
      <pc:sldChg chg="del">
        <pc:chgData name="Steven Hillaert" userId="7e6aa684-91a9-4a6b-ae3f-314ca8ecc95f" providerId="ADAL" clId="{61273EC2-FAF4-48A7-B30D-84C590E6855D}" dt="2025-01-07T19:20:32.360" v="6" actId="2696"/>
        <pc:sldMkLst>
          <pc:docMk/>
          <pc:sldMk cId="1478128293" sldId="277"/>
        </pc:sldMkLst>
      </pc:sldChg>
      <pc:sldChg chg="del">
        <pc:chgData name="Steven Hillaert" userId="7e6aa684-91a9-4a6b-ae3f-314ca8ecc95f" providerId="ADAL" clId="{61273EC2-FAF4-48A7-B30D-84C590E6855D}" dt="2025-01-07T19:20:25.958" v="5" actId="2696"/>
        <pc:sldMkLst>
          <pc:docMk/>
          <pc:sldMk cId="4279358986" sldId="278"/>
        </pc:sldMkLst>
      </pc:sldChg>
      <pc:sldChg chg="addSp delSp modSp mod">
        <pc:chgData name="Steven Hillaert" userId="7e6aa684-91a9-4a6b-ae3f-314ca8ecc95f" providerId="ADAL" clId="{61273EC2-FAF4-48A7-B30D-84C590E6855D}" dt="2025-01-25T10:14:26.282" v="1879" actId="20577"/>
        <pc:sldMkLst>
          <pc:docMk/>
          <pc:sldMk cId="383464177" sldId="281"/>
        </pc:sldMkLst>
        <pc:spChg chg="add mod">
          <ac:chgData name="Steven Hillaert" userId="7e6aa684-91a9-4a6b-ae3f-314ca8ecc95f" providerId="ADAL" clId="{61273EC2-FAF4-48A7-B30D-84C590E6855D}" dt="2025-01-22T20:30:32.527" v="1491" actId="1036"/>
          <ac:spMkLst>
            <pc:docMk/>
            <pc:sldMk cId="383464177" sldId="281"/>
            <ac:spMk id="10" creationId="{63DFC60D-E840-EC34-486C-CEFEF8EECCF7}"/>
          </ac:spMkLst>
        </pc:spChg>
        <pc:spChg chg="add mod topLvl">
          <ac:chgData name="Steven Hillaert" userId="7e6aa684-91a9-4a6b-ae3f-314ca8ecc95f" providerId="ADAL" clId="{61273EC2-FAF4-48A7-B30D-84C590E6855D}" dt="2025-01-10T16:21:22.276" v="419" actId="21"/>
          <ac:spMkLst>
            <pc:docMk/>
            <pc:sldMk cId="383464177" sldId="281"/>
            <ac:spMk id="12" creationId="{EF49D0F1-4D97-6524-6F90-94C22EB8FF07}"/>
          </ac:spMkLst>
        </pc:spChg>
        <pc:spChg chg="add mod">
          <ac:chgData name="Steven Hillaert" userId="7e6aa684-91a9-4a6b-ae3f-314ca8ecc95f" providerId="ADAL" clId="{61273EC2-FAF4-48A7-B30D-84C590E6855D}" dt="2025-01-22T20:30:32.527" v="1491" actId="1036"/>
          <ac:spMkLst>
            <pc:docMk/>
            <pc:sldMk cId="383464177" sldId="281"/>
            <ac:spMk id="14" creationId="{613C0270-D3A6-F1A0-6846-E70615F5111C}"/>
          </ac:spMkLst>
        </pc:spChg>
        <pc:spChg chg="add mod topLvl">
          <ac:chgData name="Steven Hillaert" userId="7e6aa684-91a9-4a6b-ae3f-314ca8ecc95f" providerId="ADAL" clId="{61273EC2-FAF4-48A7-B30D-84C590E6855D}" dt="2025-01-10T16:21:15.048" v="416" actId="21"/>
          <ac:spMkLst>
            <pc:docMk/>
            <pc:sldMk cId="383464177" sldId="281"/>
            <ac:spMk id="16" creationId="{8A25B820-52D4-C107-A375-24FB6DFB716E}"/>
          </ac:spMkLst>
        </pc:spChg>
        <pc:spChg chg="add mod topLvl">
          <ac:chgData name="Steven Hillaert" userId="7e6aa684-91a9-4a6b-ae3f-314ca8ecc95f" providerId="ADAL" clId="{61273EC2-FAF4-48A7-B30D-84C590E6855D}" dt="2025-01-10T16:22:29.286" v="435" actId="21"/>
          <ac:spMkLst>
            <pc:docMk/>
            <pc:sldMk cId="383464177" sldId="281"/>
            <ac:spMk id="19" creationId="{8273C490-9F99-ADD7-B1A5-10B154F70652}"/>
          </ac:spMkLst>
        </pc:spChg>
        <pc:spChg chg="add mod">
          <ac:chgData name="Steven Hillaert" userId="7e6aa684-91a9-4a6b-ae3f-314ca8ecc95f" providerId="ADAL" clId="{61273EC2-FAF4-48A7-B30D-84C590E6855D}" dt="2025-01-22T20:30:32.527" v="1491" actId="1036"/>
          <ac:spMkLst>
            <pc:docMk/>
            <pc:sldMk cId="383464177" sldId="281"/>
            <ac:spMk id="22" creationId="{61FA8D82-F12E-7B81-02FD-C2EDAD7E36F0}"/>
          </ac:spMkLst>
        </pc:spChg>
        <pc:spChg chg="add mod">
          <ac:chgData name="Steven Hillaert" userId="7e6aa684-91a9-4a6b-ae3f-314ca8ecc95f" providerId="ADAL" clId="{61273EC2-FAF4-48A7-B30D-84C590E6855D}" dt="2025-01-22T20:30:32.527" v="1491" actId="1036"/>
          <ac:spMkLst>
            <pc:docMk/>
            <pc:sldMk cId="383464177" sldId="281"/>
            <ac:spMk id="23" creationId="{6BF014B1-FA83-0F74-9083-0FFB288A4854}"/>
          </ac:spMkLst>
        </pc:spChg>
        <pc:spChg chg="add mod">
          <ac:chgData name="Steven Hillaert" userId="7e6aa684-91a9-4a6b-ae3f-314ca8ecc95f" providerId="ADAL" clId="{61273EC2-FAF4-48A7-B30D-84C590E6855D}" dt="2025-01-25T10:14:26.282" v="1879" actId="20577"/>
          <ac:spMkLst>
            <pc:docMk/>
            <pc:sldMk cId="383464177" sldId="281"/>
            <ac:spMk id="24" creationId="{1C816AE5-9768-714F-C122-0A175EE04335}"/>
          </ac:spMkLst>
        </pc:spChg>
        <pc:spChg chg="add mod">
          <ac:chgData name="Steven Hillaert" userId="7e6aa684-91a9-4a6b-ae3f-314ca8ecc95f" providerId="ADAL" clId="{61273EC2-FAF4-48A7-B30D-84C590E6855D}" dt="2025-01-22T20:29:35.338" v="1357" actId="20577"/>
          <ac:spMkLst>
            <pc:docMk/>
            <pc:sldMk cId="383464177" sldId="281"/>
            <ac:spMk id="27" creationId="{7911EE99-5E08-A344-BDE2-C2C9087C2595}"/>
          </ac:spMkLst>
        </pc:spChg>
        <pc:picChg chg="add mod">
          <ac:chgData name="Steven Hillaert" userId="7e6aa684-91a9-4a6b-ae3f-314ca8ecc95f" providerId="ADAL" clId="{61273EC2-FAF4-48A7-B30D-84C590E6855D}" dt="2025-01-22T20:30:32.527" v="1491" actId="1036"/>
          <ac:picMkLst>
            <pc:docMk/>
            <pc:sldMk cId="383464177" sldId="281"/>
            <ac:picMk id="21" creationId="{54397319-E180-A97F-837E-3A8E8FE137E1}"/>
          </ac:picMkLst>
        </pc:picChg>
        <pc:picChg chg="add mod">
          <ac:chgData name="Steven Hillaert" userId="7e6aa684-91a9-4a6b-ae3f-314ca8ecc95f" providerId="ADAL" clId="{61273EC2-FAF4-48A7-B30D-84C590E6855D}" dt="2025-01-22T20:30:21.315" v="1450" actId="1036"/>
          <ac:picMkLst>
            <pc:docMk/>
            <pc:sldMk cId="383464177" sldId="281"/>
            <ac:picMk id="1026" creationId="{F58CBEE2-5BE5-E25B-5A25-25F61EA12F66}"/>
          </ac:picMkLst>
        </pc:picChg>
      </pc:sldChg>
      <pc:sldChg chg="addSp delSp modSp mod">
        <pc:chgData name="Steven Hillaert" userId="7e6aa684-91a9-4a6b-ae3f-314ca8ecc95f" providerId="ADAL" clId="{61273EC2-FAF4-48A7-B30D-84C590E6855D}" dt="2025-01-25T10:14:08.830" v="1853" actId="1076"/>
        <pc:sldMkLst>
          <pc:docMk/>
          <pc:sldMk cId="3613454230" sldId="282"/>
        </pc:sldMkLst>
        <pc:picChg chg="mod">
          <ac:chgData name="Steven Hillaert" userId="7e6aa684-91a9-4a6b-ae3f-314ca8ecc95f" providerId="ADAL" clId="{61273EC2-FAF4-48A7-B30D-84C590E6855D}" dt="2025-01-22T21:28:21.412" v="1680" actId="1076"/>
          <ac:picMkLst>
            <pc:docMk/>
            <pc:sldMk cId="3613454230" sldId="282"/>
            <ac:picMk id="6148" creationId="{1C09E791-0860-B35A-6EEC-23F1EAF4FB4E}"/>
          </ac:picMkLst>
        </pc:picChg>
      </pc:sldChg>
      <pc:sldChg chg="delSp new del mod modClrScheme chgLayout">
        <pc:chgData name="Steven Hillaert" userId="7e6aa684-91a9-4a6b-ae3f-314ca8ecc95f" providerId="ADAL" clId="{61273EC2-FAF4-48A7-B30D-84C590E6855D}" dt="2025-01-07T19:20:16.672" v="4" actId="2696"/>
        <pc:sldMkLst>
          <pc:docMk/>
          <pc:sldMk cId="327128837" sldId="283"/>
        </pc:sldMkLst>
      </pc:sldChg>
      <pc:sldChg chg="addSp modSp new mod setBg modClrScheme chgLayout">
        <pc:chgData name="Steven Hillaert" userId="7e6aa684-91a9-4a6b-ae3f-314ca8ecc95f" providerId="ADAL" clId="{61273EC2-FAF4-48A7-B30D-84C590E6855D}" dt="2025-01-07T19:32:09.874" v="32" actId="1076"/>
        <pc:sldMkLst>
          <pc:docMk/>
          <pc:sldMk cId="3733437037" sldId="284"/>
        </pc:sldMkLst>
      </pc:sldChg>
      <pc:sldChg chg="new del">
        <pc:chgData name="Steven Hillaert" userId="7e6aa684-91a9-4a6b-ae3f-314ca8ecc95f" providerId="ADAL" clId="{61273EC2-FAF4-48A7-B30D-84C590E6855D}" dt="2025-01-15T12:34:53.984" v="625" actId="2696"/>
        <pc:sldMkLst>
          <pc:docMk/>
          <pc:sldMk cId="1650910844" sldId="285"/>
        </pc:sldMkLst>
      </pc:sldChg>
      <pc:sldChg chg="addSp delSp modSp add mod">
        <pc:chgData name="Steven Hillaert" userId="7e6aa684-91a9-4a6b-ae3f-314ca8ecc95f" providerId="ADAL" clId="{61273EC2-FAF4-48A7-B30D-84C590E6855D}" dt="2025-01-25T14:00:01.675" v="1888" actId="1076"/>
        <pc:sldMkLst>
          <pc:docMk/>
          <pc:sldMk cId="4110129387" sldId="286"/>
        </pc:sldMkLst>
      </pc:sldChg>
      <pc:sldChg chg="delSp modSp add del mod">
        <pc:chgData name="Steven Hillaert" userId="7e6aa684-91a9-4a6b-ae3f-314ca8ecc95f" providerId="ADAL" clId="{61273EC2-FAF4-48A7-B30D-84C590E6855D}" dt="2025-01-15T13:14:15.349" v="1155" actId="2696"/>
        <pc:sldMkLst>
          <pc:docMk/>
          <pc:sldMk cId="1673843412" sldId="287"/>
        </pc:sldMkLst>
      </pc:sldChg>
    </pc:docChg>
  </pc:docChgLst>
  <pc:docChgLst>
    <pc:chgData name="Steven Hillaert" userId="7e6aa684-91a9-4a6b-ae3f-314ca8ecc95f" providerId="ADAL" clId="{9733593A-65B4-4502-BF89-4062312D4521}"/>
    <pc:docChg chg="undo custSel modSld">
      <pc:chgData name="Steven Hillaert" userId="7e6aa684-91a9-4a6b-ae3f-314ca8ecc95f" providerId="ADAL" clId="{9733593A-65B4-4502-BF89-4062312D4521}" dt="2023-10-17T14:15:49.003" v="374" actId="20577"/>
      <pc:docMkLst>
        <pc:docMk/>
      </pc:docMkLst>
      <pc:sldChg chg="modSp mod">
        <pc:chgData name="Steven Hillaert" userId="7e6aa684-91a9-4a6b-ae3f-314ca8ecc95f" providerId="ADAL" clId="{9733593A-65B4-4502-BF89-4062312D4521}" dt="2023-10-17T12:03:24.983" v="222" actId="1076"/>
        <pc:sldMkLst>
          <pc:docMk/>
          <pc:sldMk cId="4123943446" sldId="258"/>
        </pc:sldMkLst>
      </pc:sldChg>
      <pc:sldChg chg="modSp mod">
        <pc:chgData name="Steven Hillaert" userId="7e6aa684-91a9-4a6b-ae3f-314ca8ecc95f" providerId="ADAL" clId="{9733593A-65B4-4502-BF89-4062312D4521}" dt="2023-10-17T10:56:03.379" v="170" actId="1076"/>
        <pc:sldMkLst>
          <pc:docMk/>
          <pc:sldMk cId="2946048545" sldId="259"/>
        </pc:sldMkLst>
      </pc:sldChg>
      <pc:sldChg chg="modSp mod">
        <pc:chgData name="Steven Hillaert" userId="7e6aa684-91a9-4a6b-ae3f-314ca8ecc95f" providerId="ADAL" clId="{9733593A-65B4-4502-BF89-4062312D4521}" dt="2023-10-17T11:18:22.323" v="220" actId="1076"/>
        <pc:sldMkLst>
          <pc:docMk/>
          <pc:sldMk cId="3154106867" sldId="262"/>
        </pc:sldMkLst>
      </pc:sldChg>
      <pc:sldChg chg="modSp mod">
        <pc:chgData name="Steven Hillaert" userId="7e6aa684-91a9-4a6b-ae3f-314ca8ecc95f" providerId="ADAL" clId="{9733593A-65B4-4502-BF89-4062312D4521}" dt="2023-10-17T11:17:51.476" v="218" actId="1076"/>
        <pc:sldMkLst>
          <pc:docMk/>
          <pc:sldMk cId="1328087533" sldId="265"/>
        </pc:sldMkLst>
      </pc:sldChg>
      <pc:sldChg chg="modSp mod">
        <pc:chgData name="Steven Hillaert" userId="7e6aa684-91a9-4a6b-ae3f-314ca8ecc95f" providerId="ADAL" clId="{9733593A-65B4-4502-BF89-4062312D4521}" dt="2023-10-17T13:57:41.004" v="371" actId="20577"/>
        <pc:sldMkLst>
          <pc:docMk/>
          <pc:sldMk cId="2001410253" sldId="267"/>
        </pc:sldMkLst>
      </pc:sldChg>
      <pc:sldChg chg="modSp mod">
        <pc:chgData name="Steven Hillaert" userId="7e6aa684-91a9-4a6b-ae3f-314ca8ecc95f" providerId="ADAL" clId="{9733593A-65B4-4502-BF89-4062312D4521}" dt="2023-10-17T12:40:07.719" v="335" actId="20577"/>
        <pc:sldMkLst>
          <pc:docMk/>
          <pc:sldMk cId="3225435112" sldId="268"/>
        </pc:sldMkLst>
      </pc:sldChg>
      <pc:sldChg chg="modSp mod">
        <pc:chgData name="Steven Hillaert" userId="7e6aa684-91a9-4a6b-ae3f-314ca8ecc95f" providerId="ADAL" clId="{9733593A-65B4-4502-BF89-4062312D4521}" dt="2023-10-17T12:40:55.802" v="369" actId="20577"/>
        <pc:sldMkLst>
          <pc:docMk/>
          <pc:sldMk cId="3020659273" sldId="269"/>
        </pc:sldMkLst>
      </pc:sldChg>
      <pc:sldChg chg="modSp mod">
        <pc:chgData name="Steven Hillaert" userId="7e6aa684-91a9-4a6b-ae3f-314ca8ecc95f" providerId="ADAL" clId="{9733593A-65B4-4502-BF89-4062312D4521}" dt="2023-10-17T10:57:37.329" v="179" actId="14100"/>
        <pc:sldMkLst>
          <pc:docMk/>
          <pc:sldMk cId="2286516307" sldId="270"/>
        </pc:sldMkLst>
      </pc:sldChg>
      <pc:sldChg chg="modSp mod">
        <pc:chgData name="Steven Hillaert" userId="7e6aa684-91a9-4a6b-ae3f-314ca8ecc95f" providerId="ADAL" clId="{9733593A-65B4-4502-BF89-4062312D4521}" dt="2023-10-17T10:59:13.655" v="193" actId="6549"/>
        <pc:sldMkLst>
          <pc:docMk/>
          <pc:sldMk cId="2461620425" sldId="271"/>
        </pc:sldMkLst>
      </pc:sldChg>
      <pc:sldChg chg="modSp mod">
        <pc:chgData name="Steven Hillaert" userId="7e6aa684-91a9-4a6b-ae3f-314ca8ecc95f" providerId="ADAL" clId="{9733593A-65B4-4502-BF89-4062312D4521}" dt="2023-10-17T14:15:49.003" v="374" actId="20577"/>
        <pc:sldMkLst>
          <pc:docMk/>
          <pc:sldMk cId="3436006010" sldId="272"/>
        </pc:sldMkLst>
      </pc:sldChg>
      <pc:sldChg chg="modSp mod">
        <pc:chgData name="Steven Hillaert" userId="7e6aa684-91a9-4a6b-ae3f-314ca8ecc95f" providerId="ADAL" clId="{9733593A-65B4-4502-BF89-4062312D4521}" dt="2023-10-17T11:15:10.642" v="204" actId="1076"/>
        <pc:sldMkLst>
          <pc:docMk/>
          <pc:sldMk cId="670708796" sldId="273"/>
        </pc:sldMkLst>
      </pc:sldChg>
      <pc:sldChg chg="modSp mod">
        <pc:chgData name="Steven Hillaert" userId="7e6aa684-91a9-4a6b-ae3f-314ca8ecc95f" providerId="ADAL" clId="{9733593A-65B4-4502-BF89-4062312D4521}" dt="2023-10-17T11:16:01.026" v="210" actId="20577"/>
        <pc:sldMkLst>
          <pc:docMk/>
          <pc:sldMk cId="3715622444" sldId="274"/>
        </pc:sldMkLst>
      </pc:sldChg>
      <pc:sldChg chg="modSp mod">
        <pc:chgData name="Steven Hillaert" userId="7e6aa684-91a9-4a6b-ae3f-314ca8ecc95f" providerId="ADAL" clId="{9733593A-65B4-4502-BF89-4062312D4521}" dt="2023-10-17T11:17:15.156" v="216" actId="14100"/>
        <pc:sldMkLst>
          <pc:docMk/>
          <pc:sldMk cId="2252885907" sldId="275"/>
        </pc:sldMkLst>
      </pc:sldChg>
    </pc:docChg>
  </pc:docChgLst>
  <pc:docChgLst>
    <pc:chgData name="Steven Hillaert" userId="7e6aa684-91a9-4a6b-ae3f-314ca8ecc95f" providerId="ADAL" clId="{74A7347F-BC1E-487C-97A3-AD38581B8863}"/>
    <pc:docChg chg="undo redo custSel addSld delSld modSld sldOrd">
      <pc:chgData name="Steven Hillaert" userId="7e6aa684-91a9-4a6b-ae3f-314ca8ecc95f" providerId="ADAL" clId="{74A7347F-BC1E-487C-97A3-AD38581B8863}" dt="2025-02-11T21:57:17.423" v="2190" actId="20577"/>
      <pc:docMkLst>
        <pc:docMk/>
      </pc:docMkLst>
      <pc:sldChg chg="ord">
        <pc:chgData name="Steven Hillaert" userId="7e6aa684-91a9-4a6b-ae3f-314ca8ecc95f" providerId="ADAL" clId="{74A7347F-BC1E-487C-97A3-AD38581B8863}" dt="2025-02-09T22:19:53.632" v="1142"/>
        <pc:sldMkLst>
          <pc:docMk/>
          <pc:sldMk cId="4137413410" sldId="257"/>
        </pc:sldMkLst>
      </pc:sldChg>
      <pc:sldChg chg="delSp mod">
        <pc:chgData name="Steven Hillaert" userId="7e6aa684-91a9-4a6b-ae3f-314ca8ecc95f" providerId="ADAL" clId="{74A7347F-BC1E-487C-97A3-AD38581B8863}" dt="2025-01-29T13:23:21.034" v="2" actId="478"/>
        <pc:sldMkLst>
          <pc:docMk/>
          <pc:sldMk cId="2001410253" sldId="267"/>
        </pc:sldMkLst>
      </pc:sldChg>
      <pc:sldChg chg="delSp mod delAnim">
        <pc:chgData name="Steven Hillaert" userId="7e6aa684-91a9-4a6b-ae3f-314ca8ecc95f" providerId="ADAL" clId="{74A7347F-BC1E-487C-97A3-AD38581B8863}" dt="2025-01-29T13:55:25.421" v="3" actId="478"/>
        <pc:sldMkLst>
          <pc:docMk/>
          <pc:sldMk cId="2461620425" sldId="271"/>
        </pc:sldMkLst>
      </pc:sldChg>
      <pc:sldChg chg="delSp mod delAnim">
        <pc:chgData name="Steven Hillaert" userId="7e6aa684-91a9-4a6b-ae3f-314ca8ecc95f" providerId="ADAL" clId="{74A7347F-BC1E-487C-97A3-AD38581B8863}" dt="2025-01-29T13:55:29.962" v="4" actId="478"/>
        <pc:sldMkLst>
          <pc:docMk/>
          <pc:sldMk cId="670708796" sldId="273"/>
        </pc:sldMkLst>
      </pc:sldChg>
      <pc:sldChg chg="delSp">
        <pc:chgData name="Steven Hillaert" userId="7e6aa684-91a9-4a6b-ae3f-314ca8ecc95f" providerId="ADAL" clId="{74A7347F-BC1E-487C-97A3-AD38581B8863}" dt="2025-01-29T13:55:37.713" v="5" actId="478"/>
        <pc:sldMkLst>
          <pc:docMk/>
          <pc:sldMk cId="3613454230" sldId="282"/>
        </pc:sldMkLst>
      </pc:sldChg>
      <pc:sldChg chg="del">
        <pc:chgData name="Steven Hillaert" userId="7e6aa684-91a9-4a6b-ae3f-314ca8ecc95f" providerId="ADAL" clId="{74A7347F-BC1E-487C-97A3-AD38581B8863}" dt="2025-01-29T13:23:10.285" v="1" actId="2696"/>
        <pc:sldMkLst>
          <pc:docMk/>
          <pc:sldMk cId="3733437037" sldId="284"/>
        </pc:sldMkLst>
      </pc:sldChg>
      <pc:sldChg chg="modSp del">
        <pc:chgData name="Steven Hillaert" userId="7e6aa684-91a9-4a6b-ae3f-314ca8ecc95f" providerId="ADAL" clId="{74A7347F-BC1E-487C-97A3-AD38581B8863}" dt="2025-02-09T21:33:28.059" v="889" actId="2696"/>
        <pc:sldMkLst>
          <pc:docMk/>
          <pc:sldMk cId="4110129387" sldId="286"/>
        </pc:sldMkLst>
      </pc:sldChg>
      <pc:sldChg chg="new del">
        <pc:chgData name="Steven Hillaert" userId="7e6aa684-91a9-4a6b-ae3f-314ca8ecc95f" providerId="ADAL" clId="{74A7347F-BC1E-487C-97A3-AD38581B8863}" dt="2025-02-09T22:19:50.972" v="1140" actId="2696"/>
        <pc:sldMkLst>
          <pc:docMk/>
          <pc:sldMk cId="3166028812" sldId="287"/>
        </pc:sldMkLst>
      </pc:sldChg>
      <pc:sldChg chg="addSp delSp modSp new mod">
        <pc:chgData name="Steven Hillaert" userId="7e6aa684-91a9-4a6b-ae3f-314ca8ecc95f" providerId="ADAL" clId="{74A7347F-BC1E-487C-97A3-AD38581B8863}" dt="2025-02-10T20:38:41.373" v="1160" actId="20577"/>
        <pc:sldMkLst>
          <pc:docMk/>
          <pc:sldMk cId="1382921683" sldId="288"/>
        </pc:sldMkLst>
        <pc:spChg chg="mod">
          <ac:chgData name="Steven Hillaert" userId="7e6aa684-91a9-4a6b-ae3f-314ca8ecc95f" providerId="ADAL" clId="{74A7347F-BC1E-487C-97A3-AD38581B8863}" dt="2025-01-29T13:57:03.037" v="24" actId="20577"/>
          <ac:spMkLst>
            <pc:docMk/>
            <pc:sldMk cId="1382921683" sldId="288"/>
            <ac:spMk id="2" creationId="{D9368E2D-D908-1673-7C45-9FAB1ABD9A26}"/>
          </ac:spMkLst>
        </pc:spChg>
        <pc:spChg chg="mod">
          <ac:chgData name="Steven Hillaert" userId="7e6aa684-91a9-4a6b-ae3f-314ca8ecc95f" providerId="ADAL" clId="{74A7347F-BC1E-487C-97A3-AD38581B8863}" dt="2025-02-10T20:38:41.373" v="1160" actId="20577"/>
          <ac:spMkLst>
            <pc:docMk/>
            <pc:sldMk cId="1382921683" sldId="288"/>
            <ac:spMk id="3" creationId="{ED4ED45A-568D-6514-BC41-614C1C9CAF38}"/>
          </ac:spMkLst>
        </pc:spChg>
      </pc:sldChg>
      <pc:sldChg chg="addSp modSp new mod ord">
        <pc:chgData name="Steven Hillaert" userId="7e6aa684-91a9-4a6b-ae3f-314ca8ecc95f" providerId="ADAL" clId="{74A7347F-BC1E-487C-97A3-AD38581B8863}" dt="2025-02-09T22:00:11.450" v="993" actId="14100"/>
        <pc:sldMkLst>
          <pc:docMk/>
          <pc:sldMk cId="3480133106" sldId="289"/>
        </pc:sldMkLst>
        <pc:spChg chg="mod">
          <ac:chgData name="Steven Hillaert" userId="7e6aa684-91a9-4a6b-ae3f-314ca8ecc95f" providerId="ADAL" clId="{74A7347F-BC1E-487C-97A3-AD38581B8863}" dt="2025-01-29T14:58:46.543" v="265" actId="20577"/>
          <ac:spMkLst>
            <pc:docMk/>
            <pc:sldMk cId="3480133106" sldId="289"/>
            <ac:spMk id="2" creationId="{AD967CD7-8500-F46E-E101-50E1893AEC2B}"/>
          </ac:spMkLst>
        </pc:spChg>
        <pc:spChg chg="mod">
          <ac:chgData name="Steven Hillaert" userId="7e6aa684-91a9-4a6b-ae3f-314ca8ecc95f" providerId="ADAL" clId="{74A7347F-BC1E-487C-97A3-AD38581B8863}" dt="2025-02-09T22:00:11.450" v="993" actId="14100"/>
          <ac:spMkLst>
            <pc:docMk/>
            <pc:sldMk cId="3480133106" sldId="289"/>
            <ac:spMk id="3" creationId="{47EFFAF5-2EE2-1F5E-8C78-D7462B07BC4A}"/>
          </ac:spMkLst>
        </pc:spChg>
        <pc:picChg chg="add mod ord">
          <ac:chgData name="Steven Hillaert" userId="7e6aa684-91a9-4a6b-ae3f-314ca8ecc95f" providerId="ADAL" clId="{74A7347F-BC1E-487C-97A3-AD38581B8863}" dt="2025-01-29T14:53:28.673" v="164" actId="29295"/>
          <ac:picMkLst>
            <pc:docMk/>
            <pc:sldMk cId="3480133106" sldId="289"/>
            <ac:picMk id="5" creationId="{2BC0D1F1-D097-4ED2-D128-E4F7F755D922}"/>
          </ac:picMkLst>
        </pc:picChg>
      </pc:sldChg>
      <pc:sldChg chg="addSp modSp new mod ord">
        <pc:chgData name="Steven Hillaert" userId="7e6aa684-91a9-4a6b-ae3f-314ca8ecc95f" providerId="ADAL" clId="{74A7347F-BC1E-487C-97A3-AD38581B8863}" dt="2025-02-10T22:17:25.889" v="1560"/>
        <pc:sldMkLst>
          <pc:docMk/>
          <pc:sldMk cId="248548357" sldId="290"/>
        </pc:sldMkLst>
        <pc:spChg chg="mod">
          <ac:chgData name="Steven Hillaert" userId="7e6aa684-91a9-4a6b-ae3f-314ca8ecc95f" providerId="ADAL" clId="{74A7347F-BC1E-487C-97A3-AD38581B8863}" dt="2025-01-29T14:59:13.995" v="273" actId="20577"/>
          <ac:spMkLst>
            <pc:docMk/>
            <pc:sldMk cId="248548357" sldId="290"/>
            <ac:spMk id="2" creationId="{36DA1435-DD53-EF78-C364-3E76184B258F}"/>
          </ac:spMkLst>
        </pc:spChg>
        <pc:picChg chg="add mod">
          <ac:chgData name="Steven Hillaert" userId="7e6aa684-91a9-4a6b-ae3f-314ca8ecc95f" providerId="ADAL" clId="{74A7347F-BC1E-487C-97A3-AD38581B8863}" dt="2025-01-29T15:01:28.542" v="278" actId="1076"/>
          <ac:picMkLst>
            <pc:docMk/>
            <pc:sldMk cId="248548357" sldId="290"/>
            <ac:picMk id="1026" creationId="{84C0BB8F-EBFC-B1EC-5861-D225802D0AD4}"/>
          </ac:picMkLst>
        </pc:picChg>
      </pc:sldChg>
      <pc:sldChg chg="addSp modSp new mod ord">
        <pc:chgData name="Steven Hillaert" userId="7e6aa684-91a9-4a6b-ae3f-314ca8ecc95f" providerId="ADAL" clId="{74A7347F-BC1E-487C-97A3-AD38581B8863}" dt="2025-02-11T14:37:20.870" v="1995" actId="14100"/>
        <pc:sldMkLst>
          <pc:docMk/>
          <pc:sldMk cId="3956155005" sldId="291"/>
        </pc:sldMkLst>
        <pc:spChg chg="mod">
          <ac:chgData name="Steven Hillaert" userId="7e6aa684-91a9-4a6b-ae3f-314ca8ecc95f" providerId="ADAL" clId="{74A7347F-BC1E-487C-97A3-AD38581B8863}" dt="2025-02-04T12:52:15.431" v="286" actId="20577"/>
          <ac:spMkLst>
            <pc:docMk/>
            <pc:sldMk cId="3956155005" sldId="291"/>
            <ac:spMk id="2" creationId="{493B4D8F-0875-979D-FE7B-6844F07FB672}"/>
          </ac:spMkLst>
        </pc:spChg>
        <pc:spChg chg="mod">
          <ac:chgData name="Steven Hillaert" userId="7e6aa684-91a9-4a6b-ae3f-314ca8ecc95f" providerId="ADAL" clId="{74A7347F-BC1E-487C-97A3-AD38581B8863}" dt="2025-02-09T22:20:27.572" v="1151" actId="20577"/>
          <ac:spMkLst>
            <pc:docMk/>
            <pc:sldMk cId="3956155005" sldId="291"/>
            <ac:spMk id="3" creationId="{E1F680FA-D6E0-B76E-B163-66D912177577}"/>
          </ac:spMkLst>
        </pc:spChg>
        <pc:spChg chg="add mod">
          <ac:chgData name="Steven Hillaert" userId="7e6aa684-91a9-4a6b-ae3f-314ca8ecc95f" providerId="ADAL" clId="{74A7347F-BC1E-487C-97A3-AD38581B8863}" dt="2025-02-11T14:37:20.870" v="1995" actId="14100"/>
          <ac:spMkLst>
            <pc:docMk/>
            <pc:sldMk cId="3956155005" sldId="291"/>
            <ac:spMk id="4" creationId="{789F02E1-EAED-40E5-152D-8AFF93D71632}"/>
          </ac:spMkLst>
        </pc:spChg>
        <pc:spChg chg="add mod">
          <ac:chgData name="Steven Hillaert" userId="7e6aa684-91a9-4a6b-ae3f-314ca8ecc95f" providerId="ADAL" clId="{74A7347F-BC1E-487C-97A3-AD38581B8863}" dt="2025-02-11T14:36:53.884" v="1966" actId="20577"/>
          <ac:spMkLst>
            <pc:docMk/>
            <pc:sldMk cId="3956155005" sldId="291"/>
            <ac:spMk id="5" creationId="{416D4761-DECF-9394-8275-C13950F39C88}"/>
          </ac:spMkLst>
        </pc:spChg>
      </pc:sldChg>
      <pc:sldChg chg="modSp new mod">
        <pc:chgData name="Steven Hillaert" userId="7e6aa684-91a9-4a6b-ae3f-314ca8ecc95f" providerId="ADAL" clId="{74A7347F-BC1E-487C-97A3-AD38581B8863}" dt="2025-02-11T14:41:36.883" v="2004" actId="14100"/>
        <pc:sldMkLst>
          <pc:docMk/>
          <pc:sldMk cId="2576042997" sldId="292"/>
        </pc:sldMkLst>
        <pc:spChg chg="mod">
          <ac:chgData name="Steven Hillaert" userId="7e6aa684-91a9-4a6b-ae3f-314ca8ecc95f" providerId="ADAL" clId="{74A7347F-BC1E-487C-97A3-AD38581B8863}" dt="2025-02-10T21:43:49.891" v="1167" actId="20577"/>
          <ac:spMkLst>
            <pc:docMk/>
            <pc:sldMk cId="2576042997" sldId="292"/>
            <ac:spMk id="2" creationId="{285EBCA7-07C7-8DFD-5480-907C0E95420B}"/>
          </ac:spMkLst>
        </pc:spChg>
        <pc:spChg chg="mod">
          <ac:chgData name="Steven Hillaert" userId="7e6aa684-91a9-4a6b-ae3f-314ca8ecc95f" providerId="ADAL" clId="{74A7347F-BC1E-487C-97A3-AD38581B8863}" dt="2025-02-11T14:41:36.883" v="2004" actId="14100"/>
          <ac:spMkLst>
            <pc:docMk/>
            <pc:sldMk cId="2576042997" sldId="292"/>
            <ac:spMk id="3" creationId="{A8DF0848-098F-8492-A8A9-0A95357EDB6F}"/>
          </ac:spMkLst>
        </pc:spChg>
      </pc:sldChg>
      <pc:sldChg chg="addSp delSp modSp new mod">
        <pc:chgData name="Steven Hillaert" userId="7e6aa684-91a9-4a6b-ae3f-314ca8ecc95f" providerId="ADAL" clId="{74A7347F-BC1E-487C-97A3-AD38581B8863}" dt="2025-02-10T21:51:39.371" v="1547" actId="20577"/>
        <pc:sldMkLst>
          <pc:docMk/>
          <pc:sldMk cId="3093662987" sldId="293"/>
        </pc:sldMkLst>
        <pc:spChg chg="mod">
          <ac:chgData name="Steven Hillaert" userId="7e6aa684-91a9-4a6b-ae3f-314ca8ecc95f" providerId="ADAL" clId="{74A7347F-BC1E-487C-97A3-AD38581B8863}" dt="2025-02-10T21:49:13.571" v="1486" actId="20577"/>
          <ac:spMkLst>
            <pc:docMk/>
            <pc:sldMk cId="3093662987" sldId="293"/>
            <ac:spMk id="2" creationId="{4F38803E-129F-98C1-5495-36D6C0C90136}"/>
          </ac:spMkLst>
        </pc:spChg>
        <pc:spChg chg="del">
          <ac:chgData name="Steven Hillaert" userId="7e6aa684-91a9-4a6b-ae3f-314ca8ecc95f" providerId="ADAL" clId="{74A7347F-BC1E-487C-97A3-AD38581B8863}" dt="2025-02-10T21:50:15.178" v="1528" actId="478"/>
          <ac:spMkLst>
            <pc:docMk/>
            <pc:sldMk cId="3093662987" sldId="293"/>
            <ac:spMk id="3" creationId="{39E0C1A0-3A15-5BE6-4997-62BFBB9747A7}"/>
          </ac:spMkLst>
        </pc:spChg>
        <pc:spChg chg="add mod">
          <ac:chgData name="Steven Hillaert" userId="7e6aa684-91a9-4a6b-ae3f-314ca8ecc95f" providerId="ADAL" clId="{74A7347F-BC1E-487C-97A3-AD38581B8863}" dt="2025-02-10T21:51:39.371" v="1547" actId="20577"/>
          <ac:spMkLst>
            <pc:docMk/>
            <pc:sldMk cId="3093662987" sldId="293"/>
            <ac:spMk id="4" creationId="{11BECE81-C385-5091-8C5A-1F5BD5AC0720}"/>
          </ac:spMkLst>
        </pc:spChg>
        <pc:spChg chg="add mod">
          <ac:chgData name="Steven Hillaert" userId="7e6aa684-91a9-4a6b-ae3f-314ca8ecc95f" providerId="ADAL" clId="{74A7347F-BC1E-487C-97A3-AD38581B8863}" dt="2025-02-10T21:50:37.590" v="1539"/>
          <ac:spMkLst>
            <pc:docMk/>
            <pc:sldMk cId="3093662987" sldId="293"/>
            <ac:spMk id="5" creationId="{31303220-A846-812A-2878-685D3018A8DE}"/>
          </ac:spMkLst>
        </pc:spChg>
      </pc:sldChg>
      <pc:sldChg chg="modSp add mod ord">
        <pc:chgData name="Steven Hillaert" userId="7e6aa684-91a9-4a6b-ae3f-314ca8ecc95f" providerId="ADAL" clId="{74A7347F-BC1E-487C-97A3-AD38581B8863}" dt="2025-02-11T14:40:15.039" v="2000" actId="20577"/>
        <pc:sldMkLst>
          <pc:docMk/>
          <pc:sldMk cId="734453644" sldId="294"/>
        </pc:sldMkLst>
        <pc:spChg chg="mod">
          <ac:chgData name="Steven Hillaert" userId="7e6aa684-91a9-4a6b-ae3f-314ca8ecc95f" providerId="ADAL" clId="{74A7347F-BC1E-487C-97A3-AD38581B8863}" dt="2025-02-10T22:17:38.681" v="1565" actId="20577"/>
          <ac:spMkLst>
            <pc:docMk/>
            <pc:sldMk cId="734453644" sldId="294"/>
            <ac:spMk id="2" creationId="{BA9E5961-2F05-D9A9-7DEE-655FC1F6B3D4}"/>
          </ac:spMkLst>
        </pc:spChg>
        <pc:spChg chg="mod">
          <ac:chgData name="Steven Hillaert" userId="7e6aa684-91a9-4a6b-ae3f-314ca8ecc95f" providerId="ADAL" clId="{74A7347F-BC1E-487C-97A3-AD38581B8863}" dt="2025-02-11T14:40:15.039" v="2000" actId="20577"/>
          <ac:spMkLst>
            <pc:docMk/>
            <pc:sldMk cId="734453644" sldId="294"/>
            <ac:spMk id="3" creationId="{877C7FF3-BBB5-A6F6-C3C7-FF422ABB1C1D}"/>
          </ac:spMkLst>
        </pc:spChg>
      </pc:sldChg>
      <pc:sldChg chg="modSp add mod">
        <pc:chgData name="Steven Hillaert" userId="7e6aa684-91a9-4a6b-ae3f-314ca8ecc95f" providerId="ADAL" clId="{74A7347F-BC1E-487C-97A3-AD38581B8863}" dt="2025-02-11T21:57:17.423" v="2190" actId="20577"/>
        <pc:sldMkLst>
          <pc:docMk/>
          <pc:sldMk cId="676806791" sldId="295"/>
        </pc:sldMkLst>
        <pc:spChg chg="mod">
          <ac:chgData name="Steven Hillaert" userId="7e6aa684-91a9-4a6b-ae3f-314ca8ecc95f" providerId="ADAL" clId="{74A7347F-BC1E-487C-97A3-AD38581B8863}" dt="2025-02-11T21:55:42.486" v="2007" actId="20577"/>
          <ac:spMkLst>
            <pc:docMk/>
            <pc:sldMk cId="676806791" sldId="295"/>
            <ac:spMk id="2" creationId="{2461CF35-D357-9A51-07B0-30F3A8AC04E3}"/>
          </ac:spMkLst>
        </pc:spChg>
        <pc:spChg chg="mod">
          <ac:chgData name="Steven Hillaert" userId="7e6aa684-91a9-4a6b-ae3f-314ca8ecc95f" providerId="ADAL" clId="{74A7347F-BC1E-487C-97A3-AD38581B8863}" dt="2025-02-11T21:57:17.423" v="2190" actId="20577"/>
          <ac:spMkLst>
            <pc:docMk/>
            <pc:sldMk cId="676806791" sldId="295"/>
            <ac:spMk id="3" creationId="{7CC995AA-36BD-9F2D-904A-CBB8830901A7}"/>
          </ac:spMkLst>
        </pc:spChg>
      </pc:sldChg>
    </pc:docChg>
  </pc:docChgLst>
  <pc:docChgLst>
    <pc:chgData name="Steven Hillaert" userId="7e6aa684-91a9-4a6b-ae3f-314ca8ecc95f" providerId="ADAL" clId="{5D3535C9-D3AC-4AEE-9EA5-72FA228CD143}"/>
    <pc:docChg chg="undo redo custSel delSld modSld sldOrd">
      <pc:chgData name="Steven Hillaert" userId="7e6aa684-91a9-4a6b-ae3f-314ca8ecc95f" providerId="ADAL" clId="{5D3535C9-D3AC-4AEE-9EA5-72FA228CD143}" dt="2024-11-07T09:19:07.961" v="2127" actId="1076"/>
      <pc:docMkLst>
        <pc:docMk/>
      </pc:docMkLst>
      <pc:sldChg chg="del">
        <pc:chgData name="Steven Hillaert" userId="7e6aa684-91a9-4a6b-ae3f-314ca8ecc95f" providerId="ADAL" clId="{5D3535C9-D3AC-4AEE-9EA5-72FA228CD143}" dt="2024-10-27T13:39:12.469" v="71" actId="2696"/>
        <pc:sldMkLst>
          <pc:docMk/>
          <pc:sldMk cId="3926694943" sldId="256"/>
        </pc:sldMkLst>
      </pc:sldChg>
      <pc:sldChg chg="addSp delSp modSp mod ord">
        <pc:chgData name="Steven Hillaert" userId="7e6aa684-91a9-4a6b-ae3f-314ca8ecc95f" providerId="ADAL" clId="{5D3535C9-D3AC-4AEE-9EA5-72FA228CD143}" dt="2024-11-04T20:47:32.947" v="1436" actId="14100"/>
        <pc:sldMkLst>
          <pc:docMk/>
          <pc:sldMk cId="4137413410" sldId="257"/>
        </pc:sldMkLst>
      </pc:sldChg>
      <pc:sldChg chg="del">
        <pc:chgData name="Steven Hillaert" userId="7e6aa684-91a9-4a6b-ae3f-314ca8ecc95f" providerId="ADAL" clId="{5D3535C9-D3AC-4AEE-9EA5-72FA228CD143}" dt="2024-10-27T13:36:25.154" v="5" actId="2696"/>
        <pc:sldMkLst>
          <pc:docMk/>
          <pc:sldMk cId="4123943446" sldId="258"/>
        </pc:sldMkLst>
      </pc:sldChg>
      <pc:sldChg chg="delSp modSp mod">
        <pc:chgData name="Steven Hillaert" userId="7e6aa684-91a9-4a6b-ae3f-314ca8ecc95f" providerId="ADAL" clId="{5D3535C9-D3AC-4AEE-9EA5-72FA228CD143}" dt="2024-11-04T20:52:19.905" v="1451"/>
        <pc:sldMkLst>
          <pc:docMk/>
          <pc:sldMk cId="2946048545" sldId="259"/>
        </pc:sldMkLst>
      </pc:sldChg>
      <pc:sldChg chg="del">
        <pc:chgData name="Steven Hillaert" userId="7e6aa684-91a9-4a6b-ae3f-314ca8ecc95f" providerId="ADAL" clId="{5D3535C9-D3AC-4AEE-9EA5-72FA228CD143}" dt="2024-11-04T09:44:13.203" v="1045" actId="2696"/>
        <pc:sldMkLst>
          <pc:docMk/>
          <pc:sldMk cId="3154106867" sldId="262"/>
        </pc:sldMkLst>
      </pc:sldChg>
      <pc:sldChg chg="modSp del mod">
        <pc:chgData name="Steven Hillaert" userId="7e6aa684-91a9-4a6b-ae3f-314ca8ecc95f" providerId="ADAL" clId="{5D3535C9-D3AC-4AEE-9EA5-72FA228CD143}" dt="2024-11-03T22:55:59.437" v="764" actId="2696"/>
        <pc:sldMkLst>
          <pc:docMk/>
          <pc:sldMk cId="1328087533" sldId="265"/>
        </pc:sldMkLst>
      </pc:sldChg>
      <pc:sldChg chg="modSp mod">
        <pc:chgData name="Steven Hillaert" userId="7e6aa684-91a9-4a6b-ae3f-314ca8ecc95f" providerId="ADAL" clId="{5D3535C9-D3AC-4AEE-9EA5-72FA228CD143}" dt="2024-11-04T20:50:54.065" v="1446" actId="1076"/>
        <pc:sldMkLst>
          <pc:docMk/>
          <pc:sldMk cId="2001410253" sldId="267"/>
        </pc:sldMkLst>
      </pc:sldChg>
      <pc:sldChg chg="delSp modSp mod modNotesTx">
        <pc:chgData name="Steven Hillaert" userId="7e6aa684-91a9-4a6b-ae3f-314ca8ecc95f" providerId="ADAL" clId="{5D3535C9-D3AC-4AEE-9EA5-72FA228CD143}" dt="2024-11-05T22:59:06.683" v="1565" actId="20577"/>
        <pc:sldMkLst>
          <pc:docMk/>
          <pc:sldMk cId="3225435112" sldId="268"/>
        </pc:sldMkLst>
      </pc:sldChg>
      <pc:sldChg chg="delSp modSp mod modNotesTx">
        <pc:chgData name="Steven Hillaert" userId="7e6aa684-91a9-4a6b-ae3f-314ca8ecc95f" providerId="ADAL" clId="{5D3535C9-D3AC-4AEE-9EA5-72FA228CD143}" dt="2024-11-05T23:00:35.434" v="1650" actId="20577"/>
        <pc:sldMkLst>
          <pc:docMk/>
          <pc:sldMk cId="3020659273" sldId="269"/>
        </pc:sldMkLst>
      </pc:sldChg>
      <pc:sldChg chg="delSp modSp mod modNotesTx">
        <pc:chgData name="Steven Hillaert" userId="7e6aa684-91a9-4a6b-ae3f-314ca8ecc95f" providerId="ADAL" clId="{5D3535C9-D3AC-4AEE-9EA5-72FA228CD143}" dt="2024-11-05T23:02:42.690" v="1883" actId="20577"/>
        <pc:sldMkLst>
          <pc:docMk/>
          <pc:sldMk cId="2286516307" sldId="270"/>
        </pc:sldMkLst>
      </pc:sldChg>
      <pc:sldChg chg="delSp modSp mod">
        <pc:chgData name="Steven Hillaert" userId="7e6aa684-91a9-4a6b-ae3f-314ca8ecc95f" providerId="ADAL" clId="{5D3535C9-D3AC-4AEE-9EA5-72FA228CD143}" dt="2024-11-04T11:01:45.973" v="1332" actId="6549"/>
        <pc:sldMkLst>
          <pc:docMk/>
          <pc:sldMk cId="2461620425" sldId="271"/>
        </pc:sldMkLst>
      </pc:sldChg>
      <pc:sldChg chg="delSp modSp mod modNotesTx">
        <pc:chgData name="Steven Hillaert" userId="7e6aa684-91a9-4a6b-ae3f-314ca8ecc95f" providerId="ADAL" clId="{5D3535C9-D3AC-4AEE-9EA5-72FA228CD143}" dt="2024-11-05T23:04:01.449" v="1939" actId="20577"/>
        <pc:sldMkLst>
          <pc:docMk/>
          <pc:sldMk cId="3436006010" sldId="272"/>
        </pc:sldMkLst>
      </pc:sldChg>
      <pc:sldChg chg="delSp modSp mod modNotesTx">
        <pc:chgData name="Steven Hillaert" userId="7e6aa684-91a9-4a6b-ae3f-314ca8ecc95f" providerId="ADAL" clId="{5D3535C9-D3AC-4AEE-9EA5-72FA228CD143}" dt="2024-11-05T23:07:20.233" v="2083" actId="20577"/>
        <pc:sldMkLst>
          <pc:docMk/>
          <pc:sldMk cId="670708796" sldId="273"/>
        </pc:sldMkLst>
      </pc:sldChg>
      <pc:sldChg chg="delSp modSp mod modNotesTx">
        <pc:chgData name="Steven Hillaert" userId="7e6aa684-91a9-4a6b-ae3f-314ca8ecc95f" providerId="ADAL" clId="{5D3535C9-D3AC-4AEE-9EA5-72FA228CD143}" dt="2024-10-28T08:18:34.625" v="638" actId="20577"/>
        <pc:sldMkLst>
          <pc:docMk/>
          <pc:sldMk cId="3715622444" sldId="274"/>
        </pc:sldMkLst>
      </pc:sldChg>
      <pc:sldChg chg="delSp modSp mod">
        <pc:chgData name="Steven Hillaert" userId="7e6aa684-91a9-4a6b-ae3f-314ca8ecc95f" providerId="ADAL" clId="{5D3535C9-D3AC-4AEE-9EA5-72FA228CD143}" dt="2024-11-04T11:04:56.093" v="1387" actId="20577"/>
        <pc:sldMkLst>
          <pc:docMk/>
          <pc:sldMk cId="2252885907" sldId="275"/>
        </pc:sldMkLst>
      </pc:sldChg>
      <pc:sldChg chg="del">
        <pc:chgData name="Steven Hillaert" userId="7e6aa684-91a9-4a6b-ae3f-314ca8ecc95f" providerId="ADAL" clId="{5D3535C9-D3AC-4AEE-9EA5-72FA228CD143}" dt="2024-10-27T13:41:28.220" v="109" actId="2696"/>
        <pc:sldMkLst>
          <pc:docMk/>
          <pc:sldMk cId="1172605754" sldId="276"/>
        </pc:sldMkLst>
      </pc:sldChg>
      <pc:sldChg chg="delSp modSp mod">
        <pc:chgData name="Steven Hillaert" userId="7e6aa684-91a9-4a6b-ae3f-314ca8ecc95f" providerId="ADAL" clId="{5D3535C9-D3AC-4AEE-9EA5-72FA228CD143}" dt="2024-11-04T09:45:57.683" v="1120" actId="20577"/>
        <pc:sldMkLst>
          <pc:docMk/>
          <pc:sldMk cId="3711757075" sldId="279"/>
        </pc:sldMkLst>
      </pc:sldChg>
      <pc:sldChg chg="del delDesignElem">
        <pc:chgData name="Steven Hillaert" userId="7e6aa684-91a9-4a6b-ae3f-314ca8ecc95f" providerId="ADAL" clId="{5D3535C9-D3AC-4AEE-9EA5-72FA228CD143}" dt="2024-11-04T09:40:21.413" v="1013" actId="2696"/>
        <pc:sldMkLst>
          <pc:docMk/>
          <pc:sldMk cId="2713181545" sldId="280"/>
        </pc:sldMkLst>
      </pc:sldChg>
      <pc:sldChg chg="delSp modSp mod modClrScheme delDesignElem chgLayout">
        <pc:chgData name="Steven Hillaert" userId="7e6aa684-91a9-4a6b-ae3f-314ca8ecc95f" providerId="ADAL" clId="{5D3535C9-D3AC-4AEE-9EA5-72FA228CD143}" dt="2024-11-04T20:46:15.883" v="1397" actId="404"/>
        <pc:sldMkLst>
          <pc:docMk/>
          <pc:sldMk cId="383464177" sldId="281"/>
        </pc:sldMkLst>
      </pc:sldChg>
      <pc:sldChg chg="addSp delSp modSp mod">
        <pc:chgData name="Steven Hillaert" userId="7e6aa684-91a9-4a6b-ae3f-314ca8ecc95f" providerId="ADAL" clId="{5D3535C9-D3AC-4AEE-9EA5-72FA228CD143}" dt="2024-11-07T09:19:07.961" v="2127" actId="1076"/>
        <pc:sldMkLst>
          <pc:docMk/>
          <pc:sldMk cId="3613454230" sldId="282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A3D64E-1679-42F6-A2E0-C68EA15B8527}" type="datetimeFigureOut">
              <a:rPr lang="en-US" smtClean="0"/>
              <a:t>2/11/2025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116CDE-DB0F-4217-9DFB-27A2600C50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4603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116CDE-DB0F-4217-9DFB-27A2600C506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8572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Example of adding request id to every log statement in an </a:t>
            </a:r>
            <a:r>
              <a:rPr lang="en-US" dirty="0" err="1"/>
              <a:t>api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116CDE-DB0F-4217-9DFB-27A2600C506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8652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Most applications are not an island.</a:t>
            </a:r>
          </a:p>
          <a:p>
            <a:r>
              <a:rPr lang="en-US" dirty="0"/>
              <a:t>They’re part of a bigger system and need to communicate with other applications.</a:t>
            </a:r>
          </a:p>
          <a:p>
            <a:r>
              <a:rPr lang="en-US" dirty="0"/>
              <a:t>How do we track and correlate logs from different applications.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116CDE-DB0F-4217-9DFB-27A2600C506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7965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Imagine a system that logs 1000’s of errors per day.</a:t>
            </a:r>
          </a:p>
          <a:p>
            <a:endParaRPr lang="en-US" dirty="0"/>
          </a:p>
          <a:p>
            <a:r>
              <a:rPr lang="en-US" dirty="0"/>
              <a:t>How do you distinguish real errors from fake ones.</a:t>
            </a:r>
          </a:p>
          <a:p>
            <a:endParaRPr lang="en-US" dirty="0"/>
          </a:p>
          <a:p>
            <a:r>
              <a:rPr lang="en-US" dirty="0"/>
              <a:t>This creates “alert fatigue”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116CDE-DB0F-4217-9DFB-27A2600C506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1187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Diff case: deserialization of large </a:t>
            </a:r>
            <a:r>
              <a:rPr lang="en-US" dirty="0" err="1"/>
              <a:t>json</a:t>
            </a:r>
            <a:r>
              <a:rPr lang="en-US" dirty="0"/>
              <a:t>, extra overhead in framework part but not in your own logic.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116CDE-DB0F-4217-9DFB-27A2600C506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0322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Real life cases.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116CDE-DB0F-4217-9DFB-27A2600C506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8176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116CDE-DB0F-4217-9DFB-27A2600C506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1342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1.svg"/><Relationship Id="rId7" Type="http://schemas.openxmlformats.org/officeDocument/2006/relationships/image" Target="../media/image7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11" Type="http://schemas.openxmlformats.org/officeDocument/2006/relationships/image" Target="../media/image17.svg"/><Relationship Id="rId5" Type="http://schemas.openxmlformats.org/officeDocument/2006/relationships/image" Target="../media/image13.svg"/><Relationship Id="rId10" Type="http://schemas.openxmlformats.org/officeDocument/2006/relationships/image" Target="../media/image16.png"/><Relationship Id="rId4" Type="http://schemas.openxmlformats.org/officeDocument/2006/relationships/image" Target="../media/image12.png"/><Relationship Id="rId9" Type="http://schemas.openxmlformats.org/officeDocument/2006/relationships/image" Target="../media/image15.svg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Aangepaste inde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FBFB4B-9AA8-B23C-3D8A-BE8A11BAF2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18558" y="7131368"/>
            <a:ext cx="15773400" cy="19891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nl-BE" err="1"/>
              <a:t>Title</a:t>
            </a:r>
            <a:r>
              <a:rPr lang="nl-BE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158519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angepaste inde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 descr="Afbeelding met duisternis, schermopname, zwart, natuur&#10;&#10;Automatisch gegenereerde beschrijving">
            <a:extLst>
              <a:ext uri="{FF2B5EF4-FFF2-40B4-BE49-F238E27FC236}">
                <a16:creationId xmlns:a16="http://schemas.microsoft.com/office/drawing/2014/main" id="{06617DE0-961E-92A9-30CA-54ECFEEF706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60454" y="-2033408"/>
            <a:ext cx="8668477" cy="6128613"/>
          </a:xfrm>
          <a:prstGeom prst="rect">
            <a:avLst/>
          </a:prstGeom>
        </p:spPr>
      </p:pic>
      <p:pic>
        <p:nvPicPr>
          <p:cNvPr id="9" name="Afbeelding 8" descr="Afbeelding met zwart&#10;&#10;Automatisch gegenereerde beschrijving">
            <a:extLst>
              <a:ext uri="{FF2B5EF4-FFF2-40B4-BE49-F238E27FC236}">
                <a16:creationId xmlns:a16="http://schemas.microsoft.com/office/drawing/2014/main" id="{4D4F4754-3D7D-2153-186B-12A97AC5EBB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02675" y="-196691"/>
            <a:ext cx="5124089" cy="3622731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6F8CD712-7693-A33D-C40F-B625718889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58343" y="1027653"/>
            <a:ext cx="10093234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nl-NL" err="1"/>
              <a:t>Title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897824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Aangepaste inde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>
            <a:extLst>
              <a:ext uri="{FF2B5EF4-FFF2-40B4-BE49-F238E27FC236}">
                <a16:creationId xmlns:a16="http://schemas.microsoft.com/office/drawing/2014/main" id="{4509DCEE-349A-4ACD-90D3-2DA188793612}"/>
              </a:ext>
            </a:extLst>
          </p:cNvPr>
          <p:cNvSpPr/>
          <p:nvPr/>
        </p:nvSpPr>
        <p:spPr>
          <a:xfrm>
            <a:off x="2721216" y="5318875"/>
            <a:ext cx="860198" cy="860198"/>
          </a:xfrm>
          <a:custGeom>
            <a:avLst/>
            <a:gdLst/>
            <a:ahLst/>
            <a:cxnLst/>
            <a:rect l="l" t="t" r="r" b="b"/>
            <a:pathLst>
              <a:path w="860198" h="860198">
                <a:moveTo>
                  <a:pt x="0" y="0"/>
                </a:moveTo>
                <a:lnTo>
                  <a:pt x="860198" y="0"/>
                </a:lnTo>
                <a:lnTo>
                  <a:pt x="860198" y="860198"/>
                </a:lnTo>
                <a:lnTo>
                  <a:pt x="0" y="8601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D16DF43-A660-3A20-D51F-FD9E1D2EBA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29361" y="1554467"/>
            <a:ext cx="10093234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nl-NL"/>
              <a:t>Titel</a:t>
            </a:r>
            <a:endParaRPr lang="en-BE"/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9599415B-FAF4-48A8-31F1-4FCD0C3A2009}"/>
              </a:ext>
            </a:extLst>
          </p:cNvPr>
          <p:cNvSpPr/>
          <p:nvPr/>
        </p:nvSpPr>
        <p:spPr>
          <a:xfrm rot="5400000">
            <a:off x="2216523" y="6843792"/>
            <a:ext cx="553020" cy="287570"/>
          </a:xfrm>
          <a:custGeom>
            <a:avLst/>
            <a:gdLst/>
            <a:ahLst/>
            <a:cxnLst/>
            <a:rect l="l" t="t" r="r" b="b"/>
            <a:pathLst>
              <a:path w="553020" h="287570">
                <a:moveTo>
                  <a:pt x="0" y="0"/>
                </a:moveTo>
                <a:lnTo>
                  <a:pt x="553020" y="0"/>
                </a:lnTo>
                <a:lnTo>
                  <a:pt x="553020" y="287571"/>
                </a:lnTo>
                <a:lnTo>
                  <a:pt x="0" y="2875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466FEE9A-AA14-88E9-B4C8-88116C597B4B}"/>
              </a:ext>
            </a:extLst>
          </p:cNvPr>
          <p:cNvSpPr/>
          <p:nvPr/>
        </p:nvSpPr>
        <p:spPr>
          <a:xfrm rot="5400000">
            <a:off x="3019670" y="7599289"/>
            <a:ext cx="561744" cy="561744"/>
          </a:xfrm>
          <a:custGeom>
            <a:avLst/>
            <a:gdLst/>
            <a:ahLst/>
            <a:cxnLst/>
            <a:rect l="l" t="t" r="r" b="b"/>
            <a:pathLst>
              <a:path w="561744" h="561744">
                <a:moveTo>
                  <a:pt x="0" y="0"/>
                </a:moveTo>
                <a:lnTo>
                  <a:pt x="561744" y="0"/>
                </a:lnTo>
                <a:lnTo>
                  <a:pt x="561744" y="561743"/>
                </a:lnTo>
                <a:lnTo>
                  <a:pt x="0" y="56174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B3FD00B8-069C-EBD2-6AFA-2E7D148140C5}"/>
              </a:ext>
            </a:extLst>
          </p:cNvPr>
          <p:cNvSpPr/>
          <p:nvPr/>
        </p:nvSpPr>
        <p:spPr>
          <a:xfrm rot="-5400000">
            <a:off x="686161" y="5748974"/>
            <a:ext cx="1423084" cy="1423084"/>
          </a:xfrm>
          <a:custGeom>
            <a:avLst/>
            <a:gdLst/>
            <a:ahLst/>
            <a:cxnLst/>
            <a:rect l="l" t="t" r="r" b="b"/>
            <a:pathLst>
              <a:path w="1423084" h="1423084">
                <a:moveTo>
                  <a:pt x="0" y="0"/>
                </a:moveTo>
                <a:lnTo>
                  <a:pt x="1423084" y="0"/>
                </a:lnTo>
                <a:lnTo>
                  <a:pt x="1423084" y="1423084"/>
                </a:lnTo>
                <a:lnTo>
                  <a:pt x="0" y="142308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EFCA3616-18A5-5CA7-1200-1C2A7964539D}"/>
              </a:ext>
            </a:extLst>
          </p:cNvPr>
          <p:cNvSpPr/>
          <p:nvPr/>
        </p:nvSpPr>
        <p:spPr>
          <a:xfrm rot="-10800000">
            <a:off x="686161" y="7599289"/>
            <a:ext cx="2138182" cy="2138182"/>
          </a:xfrm>
          <a:custGeom>
            <a:avLst/>
            <a:gdLst/>
            <a:ahLst/>
            <a:cxnLst/>
            <a:rect l="l" t="t" r="r" b="b"/>
            <a:pathLst>
              <a:path w="2138182" h="2138182">
                <a:moveTo>
                  <a:pt x="0" y="0"/>
                </a:moveTo>
                <a:lnTo>
                  <a:pt x="2138182" y="0"/>
                </a:lnTo>
                <a:lnTo>
                  <a:pt x="2138182" y="2138182"/>
                </a:lnTo>
                <a:lnTo>
                  <a:pt x="0" y="213818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3993407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personnalisé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B63C4FA-66EC-E918-9EA2-A9DE75E607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20119" y="4133640"/>
            <a:ext cx="13149212" cy="2709288"/>
          </a:xfrm>
          <a:effectLst>
            <a:outerShdw blurRad="152400" dist="152400" dir="9600000" algn="tr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>
            <a:lvl1pPr algn="ctr">
              <a:defRPr sz="20700">
                <a:solidFill>
                  <a:schemeClr val="accent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r>
              <a:rPr lang="fr-FR" dirty="0"/>
              <a:t>DEVDAY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1909BAA8-F364-4C46-3B49-5C00C37FC414}"/>
              </a:ext>
            </a:extLst>
          </p:cNvPr>
          <p:cNvSpPr txBox="1"/>
          <p:nvPr userDrawn="1"/>
        </p:nvSpPr>
        <p:spPr>
          <a:xfrm>
            <a:off x="4609691" y="6349222"/>
            <a:ext cx="9279400" cy="646331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/>
            </a:outerShdw>
          </a:effectLst>
        </p:spPr>
        <p:txBody>
          <a:bodyPr wrap="none" rtlCol="0">
            <a:spAutoFit/>
          </a:bodyPr>
          <a:lstStyle/>
          <a:p>
            <a:r>
              <a:rPr lang="fr-FR" sz="3600" b="1" dirty="0">
                <a:solidFill>
                  <a:schemeClr val="bg1">
                    <a:lumMod val="90000"/>
                  </a:schemeClr>
                </a:solidFill>
              </a:rPr>
              <a:t>ELEVATING THE DEVELOPERS’ COMMUNITY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F991890C-B74D-630C-A2EB-E284E190B5AF}"/>
              </a:ext>
            </a:extLst>
          </p:cNvPr>
          <p:cNvSpPr txBox="1"/>
          <p:nvPr userDrawn="1"/>
        </p:nvSpPr>
        <p:spPr>
          <a:xfrm>
            <a:off x="7376553" y="2822249"/>
            <a:ext cx="3737498" cy="830997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/>
            </a:outerShdw>
          </a:effectLst>
        </p:spPr>
        <p:txBody>
          <a:bodyPr wrap="none" rtlCol="0">
            <a:spAutoFit/>
          </a:bodyPr>
          <a:lstStyle/>
          <a:p>
            <a:r>
              <a:rPr lang="fr-FR" sz="4800" b="1" dirty="0">
                <a:solidFill>
                  <a:schemeClr val="bg1"/>
                </a:solidFill>
              </a:rPr>
              <a:t>07.NOV.2024</a:t>
            </a:r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03F75F38-1404-C6EE-762F-31DB9C5B79D1}"/>
              </a:ext>
            </a:extLst>
          </p:cNvPr>
          <p:cNvSpPr/>
          <p:nvPr userDrawn="1"/>
        </p:nvSpPr>
        <p:spPr>
          <a:xfrm>
            <a:off x="5273026" y="1838849"/>
            <a:ext cx="1930577" cy="1860563"/>
          </a:xfrm>
          <a:prstGeom prst="ellipse">
            <a:avLst/>
          </a:prstGeom>
          <a:solidFill>
            <a:schemeClr val="tx2">
              <a:alpha val="60000"/>
            </a:schemeClr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66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10</a:t>
            </a:r>
            <a:endParaRPr lang="fr-FR" sz="2700" b="1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ctr"/>
            <a:r>
              <a:rPr lang="fr-FR" sz="27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YEARS</a:t>
            </a:r>
          </a:p>
        </p:txBody>
      </p:sp>
    </p:spTree>
    <p:extLst>
      <p:ext uri="{BB962C8B-B14F-4D97-AF65-F5344CB8AC3E}">
        <p14:creationId xmlns:p14="http://schemas.microsoft.com/office/powerpoint/2010/main" val="12924124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4AEFAF4-26AF-8C78-EB65-4D3C0A8DB5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756571" y="9147056"/>
            <a:ext cx="6010965" cy="836159"/>
          </a:xfrm>
        </p:spPr>
        <p:txBody>
          <a:bodyPr>
            <a:noAutofit/>
          </a:bodyPr>
          <a:lstStyle>
            <a:lvl1pPr algn="r">
              <a:defRPr sz="5400">
                <a:solidFill>
                  <a:schemeClr val="bg1">
                    <a:lumMod val="25000"/>
                  </a:schemeClr>
                </a:solidFill>
              </a:defRPr>
            </a:lvl1pPr>
          </a:lstStyle>
          <a:p>
            <a:r>
              <a:rPr lang="fr-FR" dirty="0"/>
              <a:t>Nos sponsors</a:t>
            </a: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33EAC8C9-0227-2046-615D-E8E89924E39E}"/>
              </a:ext>
            </a:extLst>
          </p:cNvPr>
          <p:cNvSpPr/>
          <p:nvPr userDrawn="1"/>
        </p:nvSpPr>
        <p:spPr>
          <a:xfrm>
            <a:off x="7629527" y="1040948"/>
            <a:ext cx="2253342" cy="208189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700"/>
          </a:p>
        </p:txBody>
      </p:sp>
      <p:pic>
        <p:nvPicPr>
          <p:cNvPr id="1026" name="Picture 2" descr="Oniryx">
            <a:extLst>
              <a:ext uri="{FF2B5EF4-FFF2-40B4-BE49-F238E27FC236}">
                <a16:creationId xmlns:a16="http://schemas.microsoft.com/office/drawing/2014/main" id="{921E7AD2-08A7-3B8C-6FAB-FE2B7D24FA0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4442" y="1100138"/>
            <a:ext cx="1963511" cy="1963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F0D8EEC1-49D6-C38B-63A7-1B2138F117EC}"/>
              </a:ext>
            </a:extLst>
          </p:cNvPr>
          <p:cNvSpPr/>
          <p:nvPr userDrawn="1"/>
        </p:nvSpPr>
        <p:spPr>
          <a:xfrm>
            <a:off x="3980091" y="4004240"/>
            <a:ext cx="2253342" cy="208189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700"/>
          </a:p>
        </p:txBody>
      </p:sp>
      <p:pic>
        <p:nvPicPr>
          <p:cNvPr id="1030" name="Picture 6" descr="delaware">
            <a:extLst>
              <a:ext uri="{FF2B5EF4-FFF2-40B4-BE49-F238E27FC236}">
                <a16:creationId xmlns:a16="http://schemas.microsoft.com/office/drawing/2014/main" id="{8AD1A62B-D3DB-E0E2-9538-68132DA2F80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0091" y="3918515"/>
            <a:ext cx="2167617" cy="2167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A40C5899-48B6-91B9-7CD0-8B0CB2510817}"/>
              </a:ext>
            </a:extLst>
          </p:cNvPr>
          <p:cNvSpPr/>
          <p:nvPr userDrawn="1"/>
        </p:nvSpPr>
        <p:spPr>
          <a:xfrm>
            <a:off x="7629527" y="4004240"/>
            <a:ext cx="2253342" cy="208189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700"/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D22709FF-6742-5759-69A1-7CFC9D0014A5}"/>
              </a:ext>
            </a:extLst>
          </p:cNvPr>
          <p:cNvSpPr/>
          <p:nvPr userDrawn="1"/>
        </p:nvSpPr>
        <p:spPr>
          <a:xfrm>
            <a:off x="11278962" y="4004240"/>
            <a:ext cx="2253342" cy="208189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700"/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9EE8E0FF-BCA0-5DDE-F0E8-F68BBA66FA7A}"/>
              </a:ext>
            </a:extLst>
          </p:cNvPr>
          <p:cNvSpPr/>
          <p:nvPr userDrawn="1"/>
        </p:nvSpPr>
        <p:spPr>
          <a:xfrm>
            <a:off x="2882835" y="7293933"/>
            <a:ext cx="1716540" cy="167163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700"/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E05DC1CB-ED28-E2D7-581C-F211AB17DEF0}"/>
              </a:ext>
            </a:extLst>
          </p:cNvPr>
          <p:cNvSpPr/>
          <p:nvPr userDrawn="1"/>
        </p:nvSpPr>
        <p:spPr>
          <a:xfrm>
            <a:off x="5484183" y="7293933"/>
            <a:ext cx="1716540" cy="167163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700"/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E391C234-1E09-E872-2AE1-B0E16DFEDE3C}"/>
              </a:ext>
            </a:extLst>
          </p:cNvPr>
          <p:cNvSpPr/>
          <p:nvPr userDrawn="1"/>
        </p:nvSpPr>
        <p:spPr>
          <a:xfrm>
            <a:off x="8085531" y="7293933"/>
            <a:ext cx="1716540" cy="167163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700"/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7FC0EF04-E8B0-AA04-1ADB-7F0DACFF1447}"/>
              </a:ext>
            </a:extLst>
          </p:cNvPr>
          <p:cNvSpPr/>
          <p:nvPr userDrawn="1"/>
        </p:nvSpPr>
        <p:spPr>
          <a:xfrm>
            <a:off x="10962423" y="7293933"/>
            <a:ext cx="1716540" cy="167163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700"/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979BEC83-31F6-6E5E-BBED-98C55742D6C6}"/>
              </a:ext>
            </a:extLst>
          </p:cNvPr>
          <p:cNvSpPr/>
          <p:nvPr userDrawn="1"/>
        </p:nvSpPr>
        <p:spPr>
          <a:xfrm>
            <a:off x="13839315" y="7293933"/>
            <a:ext cx="1716540" cy="167163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700"/>
          </a:p>
        </p:txBody>
      </p:sp>
      <p:pic>
        <p:nvPicPr>
          <p:cNvPr id="1032" name="Picture 8" descr="Gaming1">
            <a:extLst>
              <a:ext uri="{FF2B5EF4-FFF2-40B4-BE49-F238E27FC236}">
                <a16:creationId xmlns:a16="http://schemas.microsoft.com/office/drawing/2014/main" id="{D3C40DFA-8D80-98DC-FB36-A43956D9A3C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5446" y="4438988"/>
            <a:ext cx="2222723" cy="1212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3009AACA-A547-995F-3EED-EB48F56CEDAC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987554" y="4210729"/>
            <a:ext cx="836159" cy="836159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3EC5C0E6-FCF4-9DC3-34B5-3EB4057A6F09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1376931" y="5146467"/>
            <a:ext cx="2102306" cy="714576"/>
          </a:xfrm>
          <a:prstGeom prst="rect">
            <a:avLst/>
          </a:prstGeom>
        </p:spPr>
      </p:pic>
      <p:pic>
        <p:nvPicPr>
          <p:cNvPr id="1038" name="Picture 14" descr="Birdit">
            <a:extLst>
              <a:ext uri="{FF2B5EF4-FFF2-40B4-BE49-F238E27FC236}">
                <a16:creationId xmlns:a16="http://schemas.microsoft.com/office/drawing/2014/main" id="{AF7FDC48-9985-26AE-7149-2B3321A6D7C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4422" y="7401374"/>
            <a:ext cx="1456754" cy="1456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DevApps">
            <a:extLst>
              <a:ext uri="{FF2B5EF4-FFF2-40B4-BE49-F238E27FC236}">
                <a16:creationId xmlns:a16="http://schemas.microsoft.com/office/drawing/2014/main" id="{B5C1336B-FCEB-D28C-641E-AD3AB37F96F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0310" y="7411659"/>
            <a:ext cx="1436181" cy="1436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MIC Belgique">
            <a:extLst>
              <a:ext uri="{FF2B5EF4-FFF2-40B4-BE49-F238E27FC236}">
                <a16:creationId xmlns:a16="http://schemas.microsoft.com/office/drawing/2014/main" id="{AB997EC6-5D71-5BD0-05CF-D3A78204BD8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2070" y="7309749"/>
            <a:ext cx="1640001" cy="1640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Sense of Tech">
            <a:extLst>
              <a:ext uri="{FF2B5EF4-FFF2-40B4-BE49-F238E27FC236}">
                <a16:creationId xmlns:a16="http://schemas.microsoft.com/office/drawing/2014/main" id="{94CAA0E0-502E-0736-DB8B-0655904A068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8249" y="7527305"/>
            <a:ext cx="1204889" cy="1204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Sparkle">
            <a:extLst>
              <a:ext uri="{FF2B5EF4-FFF2-40B4-BE49-F238E27FC236}">
                <a16:creationId xmlns:a16="http://schemas.microsoft.com/office/drawing/2014/main" id="{E6D5AC94-1869-A3C6-D333-F3B914538DA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50565" y="7482728"/>
            <a:ext cx="1294040" cy="1294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re 1">
            <a:extLst>
              <a:ext uri="{FF2B5EF4-FFF2-40B4-BE49-F238E27FC236}">
                <a16:creationId xmlns:a16="http://schemas.microsoft.com/office/drawing/2014/main" id="{DE0596BB-BDC5-F976-FBB1-FB49773B8842}"/>
              </a:ext>
            </a:extLst>
          </p:cNvPr>
          <p:cNvSpPr txBox="1">
            <a:spLocks/>
          </p:cNvSpPr>
          <p:nvPr userDrawn="1"/>
        </p:nvSpPr>
        <p:spPr>
          <a:xfrm>
            <a:off x="5750714" y="218738"/>
            <a:ext cx="6010965" cy="836159"/>
          </a:xfrm>
          <a:prstGeom prst="rect">
            <a:avLst/>
          </a:prstGeom>
        </p:spPr>
        <p:txBody>
          <a:bodyPr vert="horz" lIns="137160" tIns="68580" rIns="137160" bIns="68580" rtlCol="0" anchor="ctr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FDF1D4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4200" dirty="0">
                <a:solidFill>
                  <a:srgbClr val="00B050"/>
                </a:solidFill>
                <a:effectLst>
                  <a:glow rad="88900">
                    <a:srgbClr val="66FF66"/>
                  </a:glow>
                </a:effectLst>
              </a:rPr>
              <a:t>PLATINIUM</a:t>
            </a:r>
          </a:p>
        </p:txBody>
      </p:sp>
      <p:sp>
        <p:nvSpPr>
          <p:cNvPr id="20" name="Titre 1">
            <a:extLst>
              <a:ext uri="{FF2B5EF4-FFF2-40B4-BE49-F238E27FC236}">
                <a16:creationId xmlns:a16="http://schemas.microsoft.com/office/drawing/2014/main" id="{9DB6B41C-755E-EA35-AB9E-6D97A13B45D7}"/>
              </a:ext>
            </a:extLst>
          </p:cNvPr>
          <p:cNvSpPr txBox="1">
            <a:spLocks/>
          </p:cNvSpPr>
          <p:nvPr userDrawn="1"/>
        </p:nvSpPr>
        <p:spPr>
          <a:xfrm>
            <a:off x="5816475" y="3197927"/>
            <a:ext cx="6010965" cy="836159"/>
          </a:xfrm>
          <a:prstGeom prst="rect">
            <a:avLst/>
          </a:prstGeom>
        </p:spPr>
        <p:txBody>
          <a:bodyPr vert="horz" lIns="137160" tIns="68580" rIns="137160" bIns="68580" rtlCol="0" anchor="ctr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FDF1D4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4200" dirty="0">
                <a:solidFill>
                  <a:schemeClr val="accent3">
                    <a:lumMod val="75000"/>
                  </a:schemeClr>
                </a:solidFill>
                <a:effectLst>
                  <a:glow rad="88900">
                    <a:schemeClr val="accent1"/>
                  </a:glow>
                </a:effectLst>
              </a:rPr>
              <a:t>GOLD</a:t>
            </a:r>
          </a:p>
        </p:txBody>
      </p:sp>
      <p:sp>
        <p:nvSpPr>
          <p:cNvPr id="21" name="Titre 1">
            <a:extLst>
              <a:ext uri="{FF2B5EF4-FFF2-40B4-BE49-F238E27FC236}">
                <a16:creationId xmlns:a16="http://schemas.microsoft.com/office/drawing/2014/main" id="{C97F050A-6588-722B-3ECA-EA6AAFA8FC62}"/>
              </a:ext>
            </a:extLst>
          </p:cNvPr>
          <p:cNvSpPr txBox="1">
            <a:spLocks/>
          </p:cNvSpPr>
          <p:nvPr userDrawn="1"/>
        </p:nvSpPr>
        <p:spPr>
          <a:xfrm>
            <a:off x="5976588" y="6414731"/>
            <a:ext cx="6010965" cy="836159"/>
          </a:xfrm>
          <a:prstGeom prst="rect">
            <a:avLst/>
          </a:prstGeom>
        </p:spPr>
        <p:txBody>
          <a:bodyPr vert="horz" lIns="137160" tIns="68580" rIns="137160" bIns="68580" rtlCol="0" anchor="ctr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FDF1D4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4200" dirty="0">
                <a:solidFill>
                  <a:schemeClr val="accent6">
                    <a:lumMod val="50000"/>
                  </a:schemeClr>
                </a:solidFill>
                <a:effectLst>
                  <a:glow rad="88900">
                    <a:schemeClr val="accent6"/>
                  </a:glow>
                </a:effectLst>
              </a:rPr>
              <a:t>PARTNER</a:t>
            </a:r>
          </a:p>
        </p:txBody>
      </p:sp>
    </p:spTree>
    <p:extLst>
      <p:ext uri="{BB962C8B-B14F-4D97-AF65-F5344CB8AC3E}">
        <p14:creationId xmlns:p14="http://schemas.microsoft.com/office/powerpoint/2010/main" val="10522717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EC24E5B-1D12-9FB9-ACDB-DE760F630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394" y="4794856"/>
            <a:ext cx="8478606" cy="1988345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3AEC88AB-8736-111A-0911-256C1A837A98}"/>
              </a:ext>
            </a:extLst>
          </p:cNvPr>
          <p:cNvSpPr txBox="1">
            <a:spLocks/>
          </p:cNvSpPr>
          <p:nvPr userDrawn="1"/>
        </p:nvSpPr>
        <p:spPr>
          <a:xfrm rot="5400000">
            <a:off x="15236689" y="1876917"/>
            <a:ext cx="4005470" cy="1347012"/>
          </a:xfrm>
          <a:prstGeom prst="rect">
            <a:avLst/>
          </a:prstGeom>
        </p:spPr>
        <p:txBody>
          <a:bodyPr vert="horz" lIns="137160" tIns="68580" rIns="137160" bIns="6858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6600" b="1" dirty="0" err="1"/>
              <a:t>Summary</a:t>
            </a:r>
            <a:endParaRPr lang="fr-FR" sz="6600" b="1" dirty="0"/>
          </a:p>
        </p:txBody>
      </p:sp>
      <p:pic>
        <p:nvPicPr>
          <p:cNvPr id="10" name="Image 9" descr="Une image contenant plafond, Ambré, éclairage, intérieur&#10;&#10;Description générée automatiquement">
            <a:extLst>
              <a:ext uri="{FF2B5EF4-FFF2-40B4-BE49-F238E27FC236}">
                <a16:creationId xmlns:a16="http://schemas.microsoft.com/office/drawing/2014/main" id="{CA506100-F0F3-7AE3-5CF5-B96ABD06FF1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37" t="36308"/>
          <a:stretch/>
        </p:blipFill>
        <p:spPr>
          <a:xfrm>
            <a:off x="654344" y="602872"/>
            <a:ext cx="8719436" cy="3895103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3EE33AE8-B7E0-D834-A093-7D631ECAD167}"/>
              </a:ext>
            </a:extLst>
          </p:cNvPr>
          <p:cNvSpPr txBox="1"/>
          <p:nvPr userDrawn="1"/>
        </p:nvSpPr>
        <p:spPr>
          <a:xfrm>
            <a:off x="10227367" y="2945366"/>
            <a:ext cx="5363007" cy="48466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sz="4200" dirty="0">
                <a:solidFill>
                  <a:srgbClr val="FDF1D4"/>
                </a:solidFill>
              </a:rPr>
              <a:t>Introduction                </a:t>
            </a:r>
            <a:r>
              <a:rPr lang="fr-FR" sz="4200" b="1" dirty="0">
                <a:solidFill>
                  <a:srgbClr val="FDF1D4"/>
                </a:solidFill>
              </a:rPr>
              <a:t>03</a:t>
            </a:r>
          </a:p>
          <a:p>
            <a:pPr>
              <a:lnSpc>
                <a:spcPct val="150000"/>
              </a:lnSpc>
            </a:pPr>
            <a:r>
              <a:rPr lang="fr-FR" sz="4200" b="0" dirty="0">
                <a:solidFill>
                  <a:srgbClr val="FDF1D4"/>
                </a:solidFill>
              </a:rPr>
              <a:t>Part .1</a:t>
            </a:r>
            <a:r>
              <a:rPr lang="fr-FR" sz="4200" b="1" dirty="0">
                <a:solidFill>
                  <a:srgbClr val="FDF1D4"/>
                </a:solidFill>
              </a:rPr>
              <a:t>                            05</a:t>
            </a:r>
          </a:p>
          <a:p>
            <a:pPr>
              <a:lnSpc>
                <a:spcPct val="150000"/>
              </a:lnSpc>
            </a:pPr>
            <a:r>
              <a:rPr lang="fr-FR" sz="4200" b="0" dirty="0">
                <a:solidFill>
                  <a:srgbClr val="FDF1D4"/>
                </a:solidFill>
              </a:rPr>
              <a:t>Part. 2</a:t>
            </a:r>
            <a:r>
              <a:rPr lang="fr-FR" sz="4200" b="1" dirty="0">
                <a:solidFill>
                  <a:srgbClr val="FDF1D4"/>
                </a:solidFill>
              </a:rPr>
              <a:t>                            06</a:t>
            </a:r>
          </a:p>
          <a:p>
            <a:pPr>
              <a:lnSpc>
                <a:spcPct val="150000"/>
              </a:lnSpc>
            </a:pPr>
            <a:r>
              <a:rPr lang="fr-FR" sz="4200" b="0" dirty="0">
                <a:solidFill>
                  <a:srgbClr val="FDF1D4"/>
                </a:solidFill>
              </a:rPr>
              <a:t>Part. 3                            </a:t>
            </a:r>
            <a:r>
              <a:rPr lang="fr-FR" sz="4200" b="1" dirty="0">
                <a:solidFill>
                  <a:srgbClr val="FDF1D4"/>
                </a:solidFill>
              </a:rPr>
              <a:t>08</a:t>
            </a:r>
          </a:p>
          <a:p>
            <a:pPr>
              <a:lnSpc>
                <a:spcPct val="150000"/>
              </a:lnSpc>
            </a:pPr>
            <a:r>
              <a:rPr lang="fr-FR" sz="4200" b="0" dirty="0">
                <a:solidFill>
                  <a:srgbClr val="FDF1D4"/>
                </a:solidFill>
              </a:rPr>
              <a:t>Conclusion</a:t>
            </a:r>
            <a:r>
              <a:rPr lang="fr-FR" sz="4200" b="1" dirty="0">
                <a:solidFill>
                  <a:srgbClr val="FDF1D4"/>
                </a:solidFill>
              </a:rPr>
              <a:t>                 10</a:t>
            </a:r>
          </a:p>
        </p:txBody>
      </p:sp>
    </p:spTree>
    <p:extLst>
      <p:ext uri="{BB962C8B-B14F-4D97-AF65-F5344CB8AC3E}">
        <p14:creationId xmlns:p14="http://schemas.microsoft.com/office/powerpoint/2010/main" val="423277149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22FA416-F2B6-A644-92A3-0E8F978551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0971" y="626165"/>
            <a:ext cx="9474578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37C11752-E4EA-089D-8B16-8B0300F200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706679" y="3026465"/>
            <a:ext cx="7215809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pic>
        <p:nvPicPr>
          <p:cNvPr id="10" name="Image 9" descr="Une image contenant manège, carrousel, parc d’attractions, ciel&#10;&#10;Description générée automatiquement">
            <a:extLst>
              <a:ext uri="{FF2B5EF4-FFF2-40B4-BE49-F238E27FC236}">
                <a16:creationId xmlns:a16="http://schemas.microsoft.com/office/drawing/2014/main" id="{DF11E4B5-6B82-C0BF-98FD-47350003B11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356" r="8244"/>
          <a:stretch/>
        </p:blipFill>
        <p:spPr>
          <a:xfrm>
            <a:off x="708062" y="626165"/>
            <a:ext cx="5739848" cy="8117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3496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22FA416-F2B6-A644-92A3-0E8F978551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8063" y="641073"/>
            <a:ext cx="8833503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37C11752-E4EA-089D-8B16-8B0300F200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8062" y="3190460"/>
            <a:ext cx="7215809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pic>
        <p:nvPicPr>
          <p:cNvPr id="5" name="Image 4" descr="Une image contenant manège, ciel, parc d’attractions, foire&#10;&#10;Description générée automatiquement">
            <a:extLst>
              <a:ext uri="{FF2B5EF4-FFF2-40B4-BE49-F238E27FC236}">
                <a16:creationId xmlns:a16="http://schemas.microsoft.com/office/drawing/2014/main" id="{70B722DB-52FE-98AE-6532-41EA211506E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17" r="9587"/>
          <a:stretch/>
        </p:blipFill>
        <p:spPr>
          <a:xfrm>
            <a:off x="10018645" y="745434"/>
            <a:ext cx="7454348" cy="8333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9245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98E59A5-F9FF-6905-BBCF-6649568507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86000" y="1683545"/>
            <a:ext cx="13716000" cy="3581400"/>
          </a:xfrm>
        </p:spPr>
        <p:txBody>
          <a:bodyPr anchor="b"/>
          <a:lstStyle>
            <a:lvl1pPr algn="ctr">
              <a:defRPr sz="9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68BD7A1-9000-B48F-C293-BDDA67438F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000" y="5403057"/>
            <a:ext cx="13716000" cy="2483643"/>
          </a:xfrm>
        </p:spPr>
        <p:txBody>
          <a:bodyPr/>
          <a:lstStyle>
            <a:lvl1pPr marL="0" indent="0" algn="ctr">
              <a:buNone/>
              <a:defRPr sz="3600"/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A9BD437-254E-F355-1B62-D41FAA3FE23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D2CF1975-EBC1-4607-87FD-52CDE983381C}" type="datetimeFigureOut">
              <a:rPr lang="fr-FR" smtClean="0"/>
              <a:t>11/02/2025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BB799CC-34BC-4B32-9081-17CF101C92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A7C2434-A09E-8B64-3D66-D57939C64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4CA73A8D-C2FD-44C2-BE09-9690C169E40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1688802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A2B3915-096D-E678-FA92-CB2DFE8AA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CB105AA-CA98-0AB6-E28D-808B58DB2F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A2191D5-6DB9-D7DB-9C09-46EA020D3AE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D2CF1975-EBC1-4607-87FD-52CDE983381C}" type="datetimeFigureOut">
              <a:rPr lang="fr-FR" smtClean="0"/>
              <a:t>11/02/2025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D5D32D0-4CAE-67BC-7B96-E88D2A244E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8C51DFE-31A5-7236-E4A4-778D6A8A7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4CA73A8D-C2FD-44C2-BE09-9690C169E40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2918986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1DE03BB-00E4-6C22-A567-4D844115B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7775" y="2564608"/>
            <a:ext cx="15773400" cy="4279106"/>
          </a:xfrm>
        </p:spPr>
        <p:txBody>
          <a:bodyPr anchor="b"/>
          <a:lstStyle>
            <a:lvl1pPr>
              <a:defRPr sz="9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31199C1-EB3E-7300-2347-ECF6AA37A6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47775" y="6884195"/>
            <a:ext cx="15773400" cy="2250281"/>
          </a:xfrm>
        </p:spPr>
        <p:txBody>
          <a:bodyPr/>
          <a:lstStyle>
            <a:lvl1pPr marL="0" indent="0">
              <a:buNone/>
              <a:defRPr sz="3600">
                <a:solidFill>
                  <a:schemeClr val="tx1">
                    <a:tint val="82000"/>
                  </a:schemeClr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82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82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D9887C8-3CD4-E5D4-F971-5CA1B957A0F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D2CF1975-EBC1-4607-87FD-52CDE983381C}" type="datetimeFigureOut">
              <a:rPr lang="fr-FR" smtClean="0"/>
              <a:t>11/02/2025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578B967-B1C1-D8AA-2B2D-A4796BF43C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10D9E0C-86B0-7A13-5CC8-95620BF9A2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4CA73A8D-C2FD-44C2-BE09-9690C169E40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940451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05200" y="571500"/>
            <a:ext cx="11415849" cy="1143000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 SemiBold" panose="00000700000000000000" pitchFamily="2" charset="0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0561" y="3251563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pic>
        <p:nvPicPr>
          <p:cNvPr id="9" name="Afbeelding 8" descr="Afbeelding met duisternis, schermopname, zwart, natuur&#10;&#10;Automatisch gegenereerde beschrijving">
            <a:extLst>
              <a:ext uri="{FF2B5EF4-FFF2-40B4-BE49-F238E27FC236}">
                <a16:creationId xmlns:a16="http://schemas.microsoft.com/office/drawing/2014/main" id="{22B983A9-DB35-1778-A8F4-929D02DF735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48000" y="6152702"/>
            <a:ext cx="8163380" cy="577151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EDF200E-1986-5E07-D281-F45437ED4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2E41992-4330-EE13-0D68-A5D70FC626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57300" y="2738438"/>
            <a:ext cx="7772400" cy="6527007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DAC23BDD-10BC-4C56-781E-4D53BCBA6F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58300" y="2738438"/>
            <a:ext cx="7772400" cy="6527007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9F7EEB51-5E42-B464-E337-B3E54B4C22A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D2CF1975-EBC1-4607-87FD-52CDE983381C}" type="datetimeFigureOut">
              <a:rPr lang="fr-FR" smtClean="0"/>
              <a:t>11/02/2025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4207FEBB-01BF-FFA2-E748-8FA1451A84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8A4CCA1-17CF-FCB8-D753-B6968C525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4CA73A8D-C2FD-44C2-BE09-9690C169E40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7267589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97A8D7C-EBC9-E17C-EB13-85B3C52C51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82" y="547688"/>
            <a:ext cx="15773400" cy="1988345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EA41FAC-2DA5-7117-DF9E-900E0CA7FC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9683" y="2521745"/>
            <a:ext cx="7736681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10505C62-1B6A-772D-99DE-ADDD8C5B0D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59683" y="3757613"/>
            <a:ext cx="7736681" cy="5526882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AF927073-F13B-7EFD-A318-4B95C80DA0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258300" y="2521745"/>
            <a:ext cx="7774782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FFC0A1EA-3382-4014-FC4A-DBE6B965B2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9258300" y="3757613"/>
            <a:ext cx="7774782" cy="5526882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DAEBDB78-4BD4-AC20-A962-C636E76DC2C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D2CF1975-EBC1-4607-87FD-52CDE983381C}" type="datetimeFigureOut">
              <a:rPr lang="fr-FR" smtClean="0"/>
              <a:t>11/02/2025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3E431DE4-FC92-473A-D5DC-5EF10A9A61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BF45FE8F-8F34-0168-4707-C7C5C6DDC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4CA73A8D-C2FD-44C2-BE09-9690C169E40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7277530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DCAB24C-8C91-D71E-B472-E8C0AADE30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60FA1168-88E3-5F9D-5CF6-80A7454396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D2CF1975-EBC1-4607-87FD-52CDE983381C}" type="datetimeFigureOut">
              <a:rPr lang="fr-FR" smtClean="0"/>
              <a:t>11/02/2025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D115827A-6A35-44C8-EBE7-A6A056B132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BC959AE-C7C3-7E3F-0DCE-4F810462F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4CA73A8D-C2FD-44C2-BE09-9690C169E40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9920528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CB44E72B-7F1C-2BE8-614F-00F0380CEA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D2CF1975-EBC1-4607-87FD-52CDE983381C}" type="datetimeFigureOut">
              <a:rPr lang="fr-FR" smtClean="0"/>
              <a:t>11/02/2025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D9470F76-B869-382E-17F1-DECF8AA82E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8C8CFA2-262D-CBF8-D123-D95D3172F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4CA73A8D-C2FD-44C2-BE09-9690C169E40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3124062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3998BC0-EB15-A716-2221-78901D29FB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7AACF52-EA19-391F-EB7B-D50D26F84C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4782" y="1481138"/>
            <a:ext cx="9258300" cy="7310438"/>
          </a:xfrm>
        </p:spPr>
        <p:txBody>
          <a:bodyPr/>
          <a:lstStyle>
            <a:lvl1pPr>
              <a:defRPr sz="4800"/>
            </a:lvl1pPr>
            <a:lvl2pPr>
              <a:defRPr sz="4200"/>
            </a:lvl2pPr>
            <a:lvl3pPr>
              <a:defRPr sz="3600"/>
            </a:lvl3pPr>
            <a:lvl4pPr>
              <a:defRPr sz="3000"/>
            </a:lvl4pPr>
            <a:lvl5pPr>
              <a:defRPr sz="3000"/>
            </a:lvl5pPr>
            <a:lvl6pPr>
              <a:defRPr sz="3000"/>
            </a:lvl6pPr>
            <a:lvl7pPr>
              <a:defRPr sz="3000"/>
            </a:lvl7pPr>
            <a:lvl8pPr>
              <a:defRPr sz="3000"/>
            </a:lvl8pPr>
            <a:lvl9pPr>
              <a:defRPr sz="3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AA38CDA6-C103-8095-A146-0935C8D5ED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2AFCDF1-CB31-6CBC-B916-F16E34A1F14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D2CF1975-EBC1-4607-87FD-52CDE983381C}" type="datetimeFigureOut">
              <a:rPr lang="fr-FR" smtClean="0"/>
              <a:t>11/02/2025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02BE41F-6099-FBAB-2E2C-96BF2FD56E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3524FA9-205A-6FBB-2D63-9290E1D7F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4CA73A8D-C2FD-44C2-BE09-9690C169E40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7330679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C865239-7B1C-2CB6-B3C3-67B2520D5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8344BEEB-0351-F91B-69EB-630E6C57C6F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774782" y="1481138"/>
            <a:ext cx="9258300" cy="7310438"/>
          </a:xfrm>
        </p:spPr>
        <p:txBody>
          <a:bodyPr/>
          <a:lstStyle>
            <a:lvl1pPr marL="0" indent="0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r>
              <a:rPr lang="fr-FR"/>
              <a:t>Cliquez sur l'icône pour ajouter une image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2770E881-A721-CDAF-AEF3-08302ADA43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966921BC-92FC-184D-192C-8723E0C71B7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D2CF1975-EBC1-4607-87FD-52CDE983381C}" type="datetimeFigureOut">
              <a:rPr lang="fr-FR" smtClean="0"/>
              <a:t>11/02/2025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825FACE0-6501-D6AA-EE15-189FCC7114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BD23D8E-6C89-EA76-9ED7-8474568C26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4CA73A8D-C2FD-44C2-BE09-9690C169E40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9401985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956F87E-24D0-82CD-40A4-DECEC7E5D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9BFE5E53-FA65-051B-CE75-38080EB2A5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BD762D1-26FB-2642-7578-B127733487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D2CF1975-EBC1-4607-87FD-52CDE983381C}" type="datetimeFigureOut">
              <a:rPr lang="fr-FR" smtClean="0"/>
              <a:t>11/02/2025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C855765-B4C5-1C6D-9E2E-E6E2AD8E5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81624FD-628D-2A23-22D1-27D1C72A8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4CA73A8D-C2FD-44C2-BE09-9690C169E40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3164069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69FDB6ED-D906-5D4C-1F91-15A0357ECAA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3087350" y="547688"/>
            <a:ext cx="3943350" cy="8717757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71F4517C-6B36-AB24-5C60-0B90EA6DEC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257300" y="547688"/>
            <a:ext cx="11601450" cy="8717757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AE828CA-5BAC-56A8-4DCD-EE4BBA5FD62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D2CF1975-EBC1-4607-87FD-52CDE983381C}" type="datetimeFigureOut">
              <a:rPr lang="fr-FR" smtClean="0"/>
              <a:t>11/02/2025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D9B1D9D-77AA-4D9B-552D-6114E6658F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C2D9375-A062-3F98-9FDB-3B823EFFC8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4CA73A8D-C2FD-44C2-BE09-9690C169E40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0424744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sposition personnalisé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B63C4FA-66EC-E918-9EA2-A9DE75E607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20119" y="4133640"/>
            <a:ext cx="13149212" cy="2709288"/>
          </a:xfrm>
          <a:effectLst>
            <a:outerShdw blurRad="152400" dist="152400" dir="9600000" algn="tr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>
            <a:lvl1pPr algn="ctr">
              <a:defRPr sz="20700">
                <a:solidFill>
                  <a:schemeClr val="accent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r>
              <a:rPr lang="fr-FR" dirty="0"/>
              <a:t>DEVDAY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1909BAA8-F364-4C46-3B49-5C00C37FC414}"/>
              </a:ext>
            </a:extLst>
          </p:cNvPr>
          <p:cNvSpPr txBox="1"/>
          <p:nvPr userDrawn="1"/>
        </p:nvSpPr>
        <p:spPr>
          <a:xfrm>
            <a:off x="4609691" y="6349222"/>
            <a:ext cx="9279400" cy="646331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/>
            </a:outerShdw>
          </a:effectLst>
        </p:spPr>
        <p:txBody>
          <a:bodyPr wrap="none" rtlCol="0">
            <a:spAutoFit/>
          </a:bodyPr>
          <a:lstStyle/>
          <a:p>
            <a:r>
              <a:rPr lang="fr-FR" sz="3600" b="1" dirty="0">
                <a:solidFill>
                  <a:schemeClr val="bg1">
                    <a:lumMod val="90000"/>
                  </a:schemeClr>
                </a:solidFill>
              </a:rPr>
              <a:t>ELEVATING THE DEVELOPERS’ COMMUNITY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F991890C-B74D-630C-A2EB-E284E190B5AF}"/>
              </a:ext>
            </a:extLst>
          </p:cNvPr>
          <p:cNvSpPr txBox="1"/>
          <p:nvPr userDrawn="1"/>
        </p:nvSpPr>
        <p:spPr>
          <a:xfrm>
            <a:off x="7376553" y="2822249"/>
            <a:ext cx="3737498" cy="830997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/>
            </a:outerShdw>
          </a:effectLst>
        </p:spPr>
        <p:txBody>
          <a:bodyPr wrap="none" rtlCol="0">
            <a:spAutoFit/>
          </a:bodyPr>
          <a:lstStyle/>
          <a:p>
            <a:r>
              <a:rPr lang="fr-FR" sz="4800" b="1" dirty="0">
                <a:solidFill>
                  <a:schemeClr val="bg1"/>
                </a:solidFill>
              </a:rPr>
              <a:t>07.NOV.2024</a:t>
            </a:r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03F75F38-1404-C6EE-762F-31DB9C5B79D1}"/>
              </a:ext>
            </a:extLst>
          </p:cNvPr>
          <p:cNvSpPr/>
          <p:nvPr userDrawn="1"/>
        </p:nvSpPr>
        <p:spPr>
          <a:xfrm>
            <a:off x="5273026" y="1838849"/>
            <a:ext cx="1930577" cy="1860563"/>
          </a:xfrm>
          <a:prstGeom prst="ellipse">
            <a:avLst/>
          </a:prstGeom>
          <a:solidFill>
            <a:schemeClr val="tx2">
              <a:alpha val="60000"/>
            </a:schemeClr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66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10</a:t>
            </a:r>
            <a:endParaRPr lang="fr-FR" sz="2700" b="1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ctr"/>
            <a:r>
              <a:rPr lang="fr-FR" sz="27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YEARS</a:t>
            </a:r>
          </a:p>
        </p:txBody>
      </p:sp>
    </p:spTree>
    <p:extLst>
      <p:ext uri="{BB962C8B-B14F-4D97-AF65-F5344CB8AC3E}">
        <p14:creationId xmlns:p14="http://schemas.microsoft.com/office/powerpoint/2010/main" val="386902531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4AEFAF4-26AF-8C78-EB65-4D3C0A8DB5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756571" y="9147056"/>
            <a:ext cx="6010965" cy="836159"/>
          </a:xfrm>
        </p:spPr>
        <p:txBody>
          <a:bodyPr>
            <a:noAutofit/>
          </a:bodyPr>
          <a:lstStyle>
            <a:lvl1pPr algn="r">
              <a:defRPr sz="5400">
                <a:solidFill>
                  <a:schemeClr val="bg1">
                    <a:lumMod val="25000"/>
                  </a:schemeClr>
                </a:solidFill>
              </a:defRPr>
            </a:lvl1pPr>
          </a:lstStyle>
          <a:p>
            <a:r>
              <a:rPr lang="fr-FR" dirty="0"/>
              <a:t>Nos sponsors</a:t>
            </a: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33EAC8C9-0227-2046-615D-E8E89924E39E}"/>
              </a:ext>
            </a:extLst>
          </p:cNvPr>
          <p:cNvSpPr/>
          <p:nvPr userDrawn="1"/>
        </p:nvSpPr>
        <p:spPr>
          <a:xfrm>
            <a:off x="7629527" y="1040948"/>
            <a:ext cx="2253342" cy="2081892"/>
          </a:xfrm>
          <a:prstGeom prst="round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700"/>
          </a:p>
        </p:txBody>
      </p:sp>
      <p:pic>
        <p:nvPicPr>
          <p:cNvPr id="1026" name="Picture 2" descr="Oniryx">
            <a:extLst>
              <a:ext uri="{FF2B5EF4-FFF2-40B4-BE49-F238E27FC236}">
                <a16:creationId xmlns:a16="http://schemas.microsoft.com/office/drawing/2014/main" id="{921E7AD2-08A7-3B8C-6FAB-FE2B7D24FA0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4442" y="1100138"/>
            <a:ext cx="1963511" cy="1963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F0D8EEC1-49D6-C38B-63A7-1B2138F117EC}"/>
              </a:ext>
            </a:extLst>
          </p:cNvPr>
          <p:cNvSpPr/>
          <p:nvPr userDrawn="1"/>
        </p:nvSpPr>
        <p:spPr>
          <a:xfrm>
            <a:off x="3980091" y="4004240"/>
            <a:ext cx="2253342" cy="2081892"/>
          </a:xfrm>
          <a:prstGeom prst="round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700"/>
          </a:p>
        </p:txBody>
      </p:sp>
      <p:pic>
        <p:nvPicPr>
          <p:cNvPr id="1030" name="Picture 6" descr="delaware">
            <a:extLst>
              <a:ext uri="{FF2B5EF4-FFF2-40B4-BE49-F238E27FC236}">
                <a16:creationId xmlns:a16="http://schemas.microsoft.com/office/drawing/2014/main" id="{8AD1A62B-D3DB-E0E2-9538-68132DA2F80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0091" y="3918515"/>
            <a:ext cx="2167617" cy="2167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A40C5899-48B6-91B9-7CD0-8B0CB2510817}"/>
              </a:ext>
            </a:extLst>
          </p:cNvPr>
          <p:cNvSpPr/>
          <p:nvPr userDrawn="1"/>
        </p:nvSpPr>
        <p:spPr>
          <a:xfrm>
            <a:off x="7629527" y="4004240"/>
            <a:ext cx="2253342" cy="2081892"/>
          </a:xfrm>
          <a:prstGeom prst="round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700"/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D22709FF-6742-5759-69A1-7CFC9D0014A5}"/>
              </a:ext>
            </a:extLst>
          </p:cNvPr>
          <p:cNvSpPr/>
          <p:nvPr userDrawn="1"/>
        </p:nvSpPr>
        <p:spPr>
          <a:xfrm>
            <a:off x="11278962" y="4004240"/>
            <a:ext cx="2253342" cy="2081892"/>
          </a:xfrm>
          <a:prstGeom prst="round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700"/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9EE8E0FF-BCA0-5DDE-F0E8-F68BBA66FA7A}"/>
              </a:ext>
            </a:extLst>
          </p:cNvPr>
          <p:cNvSpPr/>
          <p:nvPr userDrawn="1"/>
        </p:nvSpPr>
        <p:spPr>
          <a:xfrm>
            <a:off x="2954193" y="7278114"/>
            <a:ext cx="1716540" cy="1671636"/>
          </a:xfrm>
          <a:prstGeom prst="round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700"/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E05DC1CB-ED28-E2D7-581C-F211AB17DEF0}"/>
              </a:ext>
            </a:extLst>
          </p:cNvPr>
          <p:cNvSpPr/>
          <p:nvPr userDrawn="1"/>
        </p:nvSpPr>
        <p:spPr>
          <a:xfrm>
            <a:off x="5555541" y="7278114"/>
            <a:ext cx="1716540" cy="1671636"/>
          </a:xfrm>
          <a:prstGeom prst="round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700"/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E391C234-1E09-E872-2AE1-B0E16DFEDE3C}"/>
              </a:ext>
            </a:extLst>
          </p:cNvPr>
          <p:cNvSpPr/>
          <p:nvPr userDrawn="1"/>
        </p:nvSpPr>
        <p:spPr>
          <a:xfrm>
            <a:off x="8156889" y="7278114"/>
            <a:ext cx="1716540" cy="1671636"/>
          </a:xfrm>
          <a:prstGeom prst="round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700"/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7FC0EF04-E8B0-AA04-1ADB-7F0DACFF1447}"/>
              </a:ext>
            </a:extLst>
          </p:cNvPr>
          <p:cNvSpPr/>
          <p:nvPr userDrawn="1"/>
        </p:nvSpPr>
        <p:spPr>
          <a:xfrm>
            <a:off x="11033781" y="7278114"/>
            <a:ext cx="1716540" cy="1671636"/>
          </a:xfrm>
          <a:prstGeom prst="round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700"/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979BEC83-31F6-6E5E-BBED-98C55742D6C6}"/>
              </a:ext>
            </a:extLst>
          </p:cNvPr>
          <p:cNvSpPr/>
          <p:nvPr userDrawn="1"/>
        </p:nvSpPr>
        <p:spPr>
          <a:xfrm>
            <a:off x="13910673" y="7278114"/>
            <a:ext cx="1716540" cy="1671636"/>
          </a:xfrm>
          <a:prstGeom prst="round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700"/>
          </a:p>
        </p:txBody>
      </p:sp>
      <p:pic>
        <p:nvPicPr>
          <p:cNvPr id="1032" name="Picture 8" descr="Gaming1">
            <a:extLst>
              <a:ext uri="{FF2B5EF4-FFF2-40B4-BE49-F238E27FC236}">
                <a16:creationId xmlns:a16="http://schemas.microsoft.com/office/drawing/2014/main" id="{D3C40DFA-8D80-98DC-FB36-A43956D9A3C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5446" y="4438988"/>
            <a:ext cx="2222723" cy="1212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3009AACA-A547-995F-3EED-EB48F56CEDAC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987554" y="4210729"/>
            <a:ext cx="836159" cy="836159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3EC5C0E6-FCF4-9DC3-34B5-3EB4057A6F09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1376931" y="5146467"/>
            <a:ext cx="2102306" cy="714576"/>
          </a:xfrm>
          <a:prstGeom prst="rect">
            <a:avLst/>
          </a:prstGeom>
        </p:spPr>
      </p:pic>
      <p:pic>
        <p:nvPicPr>
          <p:cNvPr id="1038" name="Picture 14" descr="Birdit">
            <a:extLst>
              <a:ext uri="{FF2B5EF4-FFF2-40B4-BE49-F238E27FC236}">
                <a16:creationId xmlns:a16="http://schemas.microsoft.com/office/drawing/2014/main" id="{AF7FDC48-9985-26AE-7149-2B3321A6D7C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5780" y="7385555"/>
            <a:ext cx="1456754" cy="1456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DevApps">
            <a:extLst>
              <a:ext uri="{FF2B5EF4-FFF2-40B4-BE49-F238E27FC236}">
                <a16:creationId xmlns:a16="http://schemas.microsoft.com/office/drawing/2014/main" id="{B5C1336B-FCEB-D28C-641E-AD3AB37F96F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1668" y="7395840"/>
            <a:ext cx="1436181" cy="1436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MIC Belgique">
            <a:extLst>
              <a:ext uri="{FF2B5EF4-FFF2-40B4-BE49-F238E27FC236}">
                <a16:creationId xmlns:a16="http://schemas.microsoft.com/office/drawing/2014/main" id="{AB997EC6-5D71-5BD0-05CF-D3A78204BD8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3428" y="7293930"/>
            <a:ext cx="1640001" cy="1640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Sense of Tech">
            <a:extLst>
              <a:ext uri="{FF2B5EF4-FFF2-40B4-BE49-F238E27FC236}">
                <a16:creationId xmlns:a16="http://schemas.microsoft.com/office/drawing/2014/main" id="{94CAA0E0-502E-0736-DB8B-0655904A068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9607" y="7511486"/>
            <a:ext cx="1204889" cy="1204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Sparkle">
            <a:extLst>
              <a:ext uri="{FF2B5EF4-FFF2-40B4-BE49-F238E27FC236}">
                <a16:creationId xmlns:a16="http://schemas.microsoft.com/office/drawing/2014/main" id="{E6D5AC94-1869-A3C6-D333-F3B914538DA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21923" y="7466909"/>
            <a:ext cx="1294040" cy="1294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re 1">
            <a:extLst>
              <a:ext uri="{FF2B5EF4-FFF2-40B4-BE49-F238E27FC236}">
                <a16:creationId xmlns:a16="http://schemas.microsoft.com/office/drawing/2014/main" id="{DE0596BB-BDC5-F976-FBB1-FB49773B8842}"/>
              </a:ext>
            </a:extLst>
          </p:cNvPr>
          <p:cNvSpPr txBox="1">
            <a:spLocks/>
          </p:cNvSpPr>
          <p:nvPr userDrawn="1"/>
        </p:nvSpPr>
        <p:spPr>
          <a:xfrm>
            <a:off x="5750714" y="218738"/>
            <a:ext cx="6010965" cy="836159"/>
          </a:xfrm>
          <a:prstGeom prst="rect">
            <a:avLst/>
          </a:prstGeom>
        </p:spPr>
        <p:txBody>
          <a:bodyPr vert="horz" lIns="137160" tIns="68580" rIns="137160" bIns="68580" rtlCol="0" anchor="ctr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FDF1D4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4200" dirty="0">
                <a:solidFill>
                  <a:srgbClr val="00B050"/>
                </a:solidFill>
                <a:effectLst>
                  <a:glow rad="88900">
                    <a:srgbClr val="66FF66"/>
                  </a:glow>
                </a:effectLst>
              </a:rPr>
              <a:t>PLATINIUM</a:t>
            </a:r>
          </a:p>
        </p:txBody>
      </p:sp>
      <p:sp>
        <p:nvSpPr>
          <p:cNvPr id="20" name="Titre 1">
            <a:extLst>
              <a:ext uri="{FF2B5EF4-FFF2-40B4-BE49-F238E27FC236}">
                <a16:creationId xmlns:a16="http://schemas.microsoft.com/office/drawing/2014/main" id="{9DB6B41C-755E-EA35-AB9E-6D97A13B45D7}"/>
              </a:ext>
            </a:extLst>
          </p:cNvPr>
          <p:cNvSpPr txBox="1">
            <a:spLocks/>
          </p:cNvSpPr>
          <p:nvPr userDrawn="1"/>
        </p:nvSpPr>
        <p:spPr>
          <a:xfrm>
            <a:off x="5816475" y="3197927"/>
            <a:ext cx="6010965" cy="836159"/>
          </a:xfrm>
          <a:prstGeom prst="rect">
            <a:avLst/>
          </a:prstGeom>
        </p:spPr>
        <p:txBody>
          <a:bodyPr vert="horz" lIns="137160" tIns="68580" rIns="137160" bIns="68580" rtlCol="0" anchor="ctr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FDF1D4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4200" dirty="0">
                <a:solidFill>
                  <a:schemeClr val="accent3">
                    <a:lumMod val="75000"/>
                  </a:schemeClr>
                </a:solidFill>
                <a:effectLst>
                  <a:glow rad="88900">
                    <a:schemeClr val="accent1"/>
                  </a:glow>
                </a:effectLst>
              </a:rPr>
              <a:t>GOLD</a:t>
            </a:r>
          </a:p>
        </p:txBody>
      </p:sp>
      <p:sp>
        <p:nvSpPr>
          <p:cNvPr id="21" name="Titre 1">
            <a:extLst>
              <a:ext uri="{FF2B5EF4-FFF2-40B4-BE49-F238E27FC236}">
                <a16:creationId xmlns:a16="http://schemas.microsoft.com/office/drawing/2014/main" id="{C97F050A-6588-722B-3ECA-EA6AAFA8FC62}"/>
              </a:ext>
            </a:extLst>
          </p:cNvPr>
          <p:cNvSpPr txBox="1">
            <a:spLocks/>
          </p:cNvSpPr>
          <p:nvPr userDrawn="1"/>
        </p:nvSpPr>
        <p:spPr>
          <a:xfrm>
            <a:off x="5976588" y="6414731"/>
            <a:ext cx="6010965" cy="836159"/>
          </a:xfrm>
          <a:prstGeom prst="rect">
            <a:avLst/>
          </a:prstGeom>
        </p:spPr>
        <p:txBody>
          <a:bodyPr vert="horz" lIns="137160" tIns="68580" rIns="137160" bIns="68580" rtlCol="0" anchor="ctr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FDF1D4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4200" dirty="0">
                <a:solidFill>
                  <a:schemeClr val="accent6">
                    <a:lumMod val="50000"/>
                  </a:schemeClr>
                </a:solidFill>
                <a:effectLst>
                  <a:glow rad="88900">
                    <a:schemeClr val="accent6"/>
                  </a:glow>
                </a:effectLst>
              </a:rPr>
              <a:t>PARTNER</a:t>
            </a:r>
          </a:p>
        </p:txBody>
      </p:sp>
    </p:spTree>
    <p:extLst>
      <p:ext uri="{BB962C8B-B14F-4D97-AF65-F5344CB8AC3E}">
        <p14:creationId xmlns:p14="http://schemas.microsoft.com/office/powerpoint/2010/main" val="23796967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 descr="Afbeelding met maan, zwart, duisternis, nacht">
            <a:extLst>
              <a:ext uri="{FF2B5EF4-FFF2-40B4-BE49-F238E27FC236}">
                <a16:creationId xmlns:a16="http://schemas.microsoft.com/office/drawing/2014/main" id="{8EC8F6A3-2B14-CBF3-381E-39C9FDE13706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958625" y="-3499758"/>
            <a:ext cx="13031471" cy="920387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05200" y="571500"/>
            <a:ext cx="11415849" cy="1143000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 SemiBold" panose="00000700000000000000" pitchFamily="2" charset="0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0561" y="3251563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63123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EC24E5B-1D12-9FB9-ACDB-DE760F630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394" y="4794856"/>
            <a:ext cx="8478606" cy="1988345"/>
          </a:xfrm>
        </p:spPr>
        <p:txBody>
          <a:bodyPr/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3AEC88AB-8736-111A-0911-256C1A837A98}"/>
              </a:ext>
            </a:extLst>
          </p:cNvPr>
          <p:cNvSpPr txBox="1">
            <a:spLocks/>
          </p:cNvSpPr>
          <p:nvPr userDrawn="1"/>
        </p:nvSpPr>
        <p:spPr>
          <a:xfrm rot="5400000">
            <a:off x="15236689" y="1876917"/>
            <a:ext cx="4005470" cy="1347012"/>
          </a:xfrm>
          <a:prstGeom prst="rect">
            <a:avLst/>
          </a:prstGeom>
        </p:spPr>
        <p:txBody>
          <a:bodyPr vert="horz" lIns="137160" tIns="68580" rIns="137160" bIns="6858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6600" b="1" dirty="0" err="1"/>
              <a:t>Summary</a:t>
            </a:r>
            <a:endParaRPr lang="fr-FR" sz="6600" b="1" dirty="0"/>
          </a:p>
        </p:txBody>
      </p:sp>
      <p:pic>
        <p:nvPicPr>
          <p:cNvPr id="10" name="Image 9" descr="Une image contenant plafond, Ambré, éclairage, intérieur&#10;&#10;Description générée automatiquement">
            <a:extLst>
              <a:ext uri="{FF2B5EF4-FFF2-40B4-BE49-F238E27FC236}">
                <a16:creationId xmlns:a16="http://schemas.microsoft.com/office/drawing/2014/main" id="{CA506100-F0F3-7AE3-5CF5-B96ABD06FF1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37" t="36308"/>
          <a:stretch/>
        </p:blipFill>
        <p:spPr>
          <a:xfrm>
            <a:off x="654344" y="602872"/>
            <a:ext cx="8719436" cy="3895103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3EE33AE8-B7E0-D834-A093-7D631ECAD167}"/>
              </a:ext>
            </a:extLst>
          </p:cNvPr>
          <p:cNvSpPr txBox="1"/>
          <p:nvPr userDrawn="1"/>
        </p:nvSpPr>
        <p:spPr>
          <a:xfrm>
            <a:off x="10227367" y="2945366"/>
            <a:ext cx="5363007" cy="48466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sz="4200" dirty="0"/>
              <a:t>Introduction                </a:t>
            </a:r>
            <a:r>
              <a:rPr lang="fr-FR" sz="4200" b="1" dirty="0"/>
              <a:t>03</a:t>
            </a:r>
          </a:p>
          <a:p>
            <a:pPr>
              <a:lnSpc>
                <a:spcPct val="150000"/>
              </a:lnSpc>
            </a:pPr>
            <a:r>
              <a:rPr lang="fr-FR" sz="4200" b="0" dirty="0"/>
              <a:t>Part .1</a:t>
            </a:r>
            <a:r>
              <a:rPr lang="fr-FR" sz="4200" b="1" dirty="0"/>
              <a:t>                            05</a:t>
            </a:r>
          </a:p>
          <a:p>
            <a:pPr>
              <a:lnSpc>
                <a:spcPct val="150000"/>
              </a:lnSpc>
            </a:pPr>
            <a:r>
              <a:rPr lang="fr-FR" sz="4200" b="0" dirty="0"/>
              <a:t>Part. 2</a:t>
            </a:r>
            <a:r>
              <a:rPr lang="fr-FR" sz="4200" b="1" dirty="0"/>
              <a:t>                            06</a:t>
            </a:r>
          </a:p>
          <a:p>
            <a:pPr>
              <a:lnSpc>
                <a:spcPct val="150000"/>
              </a:lnSpc>
            </a:pPr>
            <a:r>
              <a:rPr lang="fr-FR" sz="4200" b="0" dirty="0"/>
              <a:t>Part. 3                            </a:t>
            </a:r>
            <a:r>
              <a:rPr lang="fr-FR" sz="4200" b="1" dirty="0"/>
              <a:t>08</a:t>
            </a:r>
          </a:p>
          <a:p>
            <a:pPr>
              <a:lnSpc>
                <a:spcPct val="150000"/>
              </a:lnSpc>
            </a:pPr>
            <a:r>
              <a:rPr lang="fr-FR" sz="4200" b="0" dirty="0"/>
              <a:t>Conclusion</a:t>
            </a:r>
            <a:r>
              <a:rPr lang="fr-FR" sz="4200" b="1" dirty="0"/>
              <a:t>                 10</a:t>
            </a:r>
          </a:p>
        </p:txBody>
      </p:sp>
    </p:spTree>
    <p:extLst>
      <p:ext uri="{BB962C8B-B14F-4D97-AF65-F5344CB8AC3E}">
        <p14:creationId xmlns:p14="http://schemas.microsoft.com/office/powerpoint/2010/main" val="114947375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22FA416-F2B6-A644-92A3-0E8F978551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0971" y="626165"/>
            <a:ext cx="9474578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37C11752-E4EA-089D-8B16-8B0300F200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706679" y="3026465"/>
            <a:ext cx="7215809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pic>
        <p:nvPicPr>
          <p:cNvPr id="10" name="Image 9" descr="Une image contenant manège, carrousel, parc d’attractions, ciel&#10;&#10;Description générée automatiquement">
            <a:extLst>
              <a:ext uri="{FF2B5EF4-FFF2-40B4-BE49-F238E27FC236}">
                <a16:creationId xmlns:a16="http://schemas.microsoft.com/office/drawing/2014/main" id="{DF11E4B5-6B82-C0BF-98FD-47350003B11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356" r="8244"/>
          <a:stretch/>
        </p:blipFill>
        <p:spPr>
          <a:xfrm>
            <a:off x="708062" y="626165"/>
            <a:ext cx="5739848" cy="8117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53968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22FA416-F2B6-A644-92A3-0E8F978551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8063" y="641073"/>
            <a:ext cx="8833503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37C11752-E4EA-089D-8B16-8B0300F200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8062" y="3190460"/>
            <a:ext cx="7215809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pic>
        <p:nvPicPr>
          <p:cNvPr id="5" name="Image 4" descr="Une image contenant manège, ciel, parc d’attractions, foire&#10;&#10;Description générée automatiquement">
            <a:extLst>
              <a:ext uri="{FF2B5EF4-FFF2-40B4-BE49-F238E27FC236}">
                <a16:creationId xmlns:a16="http://schemas.microsoft.com/office/drawing/2014/main" id="{70B722DB-52FE-98AE-6532-41EA211506E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17" r="9587"/>
          <a:stretch/>
        </p:blipFill>
        <p:spPr>
          <a:xfrm>
            <a:off x="10018645" y="745434"/>
            <a:ext cx="7454348" cy="8333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26699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8D7368D-31D9-8101-473D-CD39E706FD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694602" y="5068431"/>
            <a:ext cx="9591851" cy="5218569"/>
          </a:xfrm>
          <a:custGeom>
            <a:avLst/>
            <a:gdLst>
              <a:gd name="connsiteX0" fmla="*/ 5171297 w 6394567"/>
              <a:gd name="connsiteY0" fmla="*/ 284 h 3479046"/>
              <a:gd name="connsiteX1" fmla="*/ 6394290 w 6394567"/>
              <a:gd name="connsiteY1" fmla="*/ 430072 h 3479046"/>
              <a:gd name="connsiteX2" fmla="*/ 6394567 w 6394567"/>
              <a:gd name="connsiteY2" fmla="*/ 430316 h 3479046"/>
              <a:gd name="connsiteX3" fmla="*/ 6394567 w 6394567"/>
              <a:gd name="connsiteY3" fmla="*/ 3479046 h 3479046"/>
              <a:gd name="connsiteX4" fmla="*/ 0 w 6394567"/>
              <a:gd name="connsiteY4" fmla="*/ 3479046 h 3479046"/>
              <a:gd name="connsiteX5" fmla="*/ 3916974 w 6394567"/>
              <a:gd name="connsiteY5" fmla="*/ 405504 h 3479046"/>
              <a:gd name="connsiteX6" fmla="*/ 3959456 w 6394567"/>
              <a:gd name="connsiteY6" fmla="*/ 373857 h 3479046"/>
              <a:gd name="connsiteX7" fmla="*/ 5052215 w 6394567"/>
              <a:gd name="connsiteY7" fmla="*/ 1756 h 3479046"/>
              <a:gd name="connsiteX8" fmla="*/ 5171297 w 6394567"/>
              <a:gd name="connsiteY8" fmla="*/ 284 h 3479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94567" h="3479046">
                <a:moveTo>
                  <a:pt x="5171297" y="284"/>
                </a:moveTo>
                <a:cubicBezTo>
                  <a:pt x="5607674" y="7531"/>
                  <a:pt x="6039042" y="153650"/>
                  <a:pt x="6394290" y="430072"/>
                </a:cubicBezTo>
                <a:lnTo>
                  <a:pt x="6394567" y="430316"/>
                </a:lnTo>
                <a:lnTo>
                  <a:pt x="6394567" y="3479046"/>
                </a:lnTo>
                <a:lnTo>
                  <a:pt x="0" y="3479046"/>
                </a:lnTo>
                <a:lnTo>
                  <a:pt x="3916974" y="405504"/>
                </a:lnTo>
                <a:lnTo>
                  <a:pt x="3959456" y="373857"/>
                </a:lnTo>
                <a:cubicBezTo>
                  <a:pt x="4291086" y="139664"/>
                  <a:pt x="4671097" y="17528"/>
                  <a:pt x="5052215" y="1756"/>
                </a:cubicBezTo>
                <a:cubicBezTo>
                  <a:pt x="5091916" y="114"/>
                  <a:pt x="5131627" y="-375"/>
                  <a:pt x="5171297" y="284"/>
                </a:cubicBezTo>
                <a:close/>
              </a:path>
            </a:pathLst>
          </a:custGeom>
          <a:gradFill>
            <a:gsLst>
              <a:gs pos="39000">
                <a:schemeClr val="bg2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27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F32C74-82F4-2A29-889B-EF23CEE6AA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0202" y="1683545"/>
            <a:ext cx="9316778" cy="3457869"/>
          </a:xfr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ACADD6-278F-604C-8A38-BBBAFC6754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00203" y="5323572"/>
            <a:ext cx="7543797" cy="2934417"/>
          </a:xfrm>
        </p:spPr>
        <p:txBody>
          <a:bodyPr>
            <a:normAutofit/>
          </a:bodyPr>
          <a:lstStyle>
            <a:lvl1pPr marL="0" indent="0" algn="l">
              <a:buNone/>
              <a:defRPr sz="3000"/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43946B-3F5A-C916-B62B-8D5938EA82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2/11/2025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86539F-2DB8-FCDA-C884-9C3CD29B8C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DAA7B3-5D3B-D493-8F6F-1FEBB8576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92038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A4769-9A55-AF9B-4CE4-DFA07E711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E45D9E-DBB4-B890-88D5-B4C03599EC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E15260-1C0B-A965-3114-D7C40D18BD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2/11/2025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AAF4D1-0334-3F24-69B4-06C7BD7426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8BA76D-3B8B-429D-9B32-54D6A6297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0527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8D9C414-4A2F-78AF-ED60-6130D4C563B3}"/>
              </a:ext>
            </a:extLst>
          </p:cNvPr>
          <p:cNvSpPr/>
          <p:nvPr/>
        </p:nvSpPr>
        <p:spPr>
          <a:xfrm>
            <a:off x="9426173" y="5068431"/>
            <a:ext cx="8861828" cy="5218569"/>
          </a:xfrm>
          <a:custGeom>
            <a:avLst/>
            <a:gdLst>
              <a:gd name="connsiteX0" fmla="*/ 5171297 w 5907885"/>
              <a:gd name="connsiteY0" fmla="*/ 284 h 3479046"/>
              <a:gd name="connsiteX1" fmla="*/ 5813217 w 5907885"/>
              <a:gd name="connsiteY1" fmla="*/ 114238 h 3479046"/>
              <a:gd name="connsiteX2" fmla="*/ 5907885 w 5907885"/>
              <a:gd name="connsiteY2" fmla="*/ 151524 h 3479046"/>
              <a:gd name="connsiteX3" fmla="*/ 5907885 w 5907885"/>
              <a:gd name="connsiteY3" fmla="*/ 3479046 h 3479046"/>
              <a:gd name="connsiteX4" fmla="*/ 0 w 5907885"/>
              <a:gd name="connsiteY4" fmla="*/ 3479046 h 3479046"/>
              <a:gd name="connsiteX5" fmla="*/ 3916974 w 5907885"/>
              <a:gd name="connsiteY5" fmla="*/ 405504 h 3479046"/>
              <a:gd name="connsiteX6" fmla="*/ 3959456 w 5907885"/>
              <a:gd name="connsiteY6" fmla="*/ 373857 h 3479046"/>
              <a:gd name="connsiteX7" fmla="*/ 5052215 w 5907885"/>
              <a:gd name="connsiteY7" fmla="*/ 1756 h 3479046"/>
              <a:gd name="connsiteX8" fmla="*/ 5171297 w 5907885"/>
              <a:gd name="connsiteY8" fmla="*/ 284 h 3479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907885" h="3479046">
                <a:moveTo>
                  <a:pt x="5171297" y="284"/>
                </a:moveTo>
                <a:cubicBezTo>
                  <a:pt x="5389485" y="3908"/>
                  <a:pt x="5606422" y="42249"/>
                  <a:pt x="5813217" y="114238"/>
                </a:cubicBezTo>
                <a:lnTo>
                  <a:pt x="5907885" y="151524"/>
                </a:lnTo>
                <a:lnTo>
                  <a:pt x="5907885" y="3479046"/>
                </a:lnTo>
                <a:lnTo>
                  <a:pt x="0" y="3479046"/>
                </a:lnTo>
                <a:lnTo>
                  <a:pt x="3916974" y="405504"/>
                </a:lnTo>
                <a:lnTo>
                  <a:pt x="3959456" y="373857"/>
                </a:lnTo>
                <a:cubicBezTo>
                  <a:pt x="4291086" y="139664"/>
                  <a:pt x="4671097" y="17528"/>
                  <a:pt x="5052215" y="1756"/>
                </a:cubicBezTo>
                <a:cubicBezTo>
                  <a:pt x="5091916" y="114"/>
                  <a:pt x="5131627" y="-375"/>
                  <a:pt x="5171297" y="284"/>
                </a:cubicBezTo>
                <a:close/>
              </a:path>
            </a:pathLst>
          </a:custGeom>
          <a:gradFill>
            <a:gsLst>
              <a:gs pos="23000">
                <a:schemeClr val="bg2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270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3410AE4-7FC7-589E-B6D3-0DA7B5FC5CE3}"/>
              </a:ext>
            </a:extLst>
          </p:cNvPr>
          <p:cNvSpPr/>
          <p:nvPr/>
        </p:nvSpPr>
        <p:spPr>
          <a:xfrm flipH="1" flipV="1">
            <a:off x="1" y="0"/>
            <a:ext cx="4385783" cy="2218692"/>
          </a:xfrm>
          <a:custGeom>
            <a:avLst/>
            <a:gdLst>
              <a:gd name="connsiteX0" fmla="*/ 2923855 w 2923855"/>
              <a:gd name="connsiteY0" fmla="*/ 1479128 h 1479128"/>
              <a:gd name="connsiteX1" fmla="*/ 0 w 2923855"/>
              <a:gd name="connsiteY1" fmla="*/ 1479128 h 1479128"/>
              <a:gd name="connsiteX2" fmla="*/ 1368245 w 2923855"/>
              <a:gd name="connsiteY2" fmla="*/ 405504 h 1479128"/>
              <a:gd name="connsiteX3" fmla="*/ 1410727 w 2923855"/>
              <a:gd name="connsiteY3" fmla="*/ 373857 h 1479128"/>
              <a:gd name="connsiteX4" fmla="*/ 2503486 w 2923855"/>
              <a:gd name="connsiteY4" fmla="*/ 1756 h 1479128"/>
              <a:gd name="connsiteX5" fmla="*/ 2622568 w 2923855"/>
              <a:gd name="connsiteY5" fmla="*/ 284 h 1479128"/>
              <a:gd name="connsiteX6" fmla="*/ 2785835 w 2923855"/>
              <a:gd name="connsiteY6" fmla="*/ 9494 h 1479128"/>
              <a:gd name="connsiteX7" fmla="*/ 2923855 w 2923855"/>
              <a:gd name="connsiteY7" fmla="*/ 28352 h 1479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23855" h="1479128">
                <a:moveTo>
                  <a:pt x="2923855" y="1479128"/>
                </a:moveTo>
                <a:lnTo>
                  <a:pt x="0" y="1479128"/>
                </a:lnTo>
                <a:lnTo>
                  <a:pt x="1368245" y="405504"/>
                </a:lnTo>
                <a:lnTo>
                  <a:pt x="1410727" y="373857"/>
                </a:lnTo>
                <a:cubicBezTo>
                  <a:pt x="1742357" y="139664"/>
                  <a:pt x="2122368" y="17528"/>
                  <a:pt x="2503486" y="1756"/>
                </a:cubicBezTo>
                <a:cubicBezTo>
                  <a:pt x="2543187" y="114"/>
                  <a:pt x="2582898" y="-375"/>
                  <a:pt x="2622568" y="284"/>
                </a:cubicBezTo>
                <a:cubicBezTo>
                  <a:pt x="2677115" y="1190"/>
                  <a:pt x="2731584" y="4266"/>
                  <a:pt x="2785835" y="9494"/>
                </a:cubicBezTo>
                <a:lnTo>
                  <a:pt x="2923855" y="28352"/>
                </a:lnTo>
                <a:close/>
              </a:path>
            </a:pathLst>
          </a:custGeom>
          <a:gradFill>
            <a:gsLst>
              <a:gs pos="33000">
                <a:schemeClr val="bg2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27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381CBD-08D9-3C9A-7620-24F2D64048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2564607"/>
            <a:ext cx="9683151" cy="4471911"/>
          </a:xfrm>
        </p:spPr>
        <p:txBody>
          <a:bodyPr anchor="b">
            <a:normAutofit/>
          </a:bodyPr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D5AE2B-1716-CEEC-73F8-E81F591925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00200" y="7138878"/>
            <a:ext cx="8095890" cy="1433622"/>
          </a:xfrm>
        </p:spPr>
        <p:txBody>
          <a:bodyPr>
            <a:normAutofit/>
          </a:bodyPr>
          <a:lstStyle>
            <a:lvl1pPr marL="0" indent="0">
              <a:buNone/>
              <a:defRPr sz="3000">
                <a:solidFill>
                  <a:schemeClr val="tx1"/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CF3052-6EE8-979F-04FB-1B8DF81F29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2/11/2025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986285-161A-6869-27C2-0A159C2344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7ED64F-5DAB-238D-C34A-1DCCB1222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25394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F484D0-7460-7B08-F1EE-96EABE4021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199" y="1405262"/>
            <a:ext cx="15138716" cy="143050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80B7F9-8ECB-7079-A11E-51D3903E2B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600200" y="3176012"/>
            <a:ext cx="7214223" cy="56401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E97161-CAF5-CA48-D814-7ACD43AB99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524693" y="3176012"/>
            <a:ext cx="7214223" cy="56401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3BD680-4E7A-5155-3CAE-6BD44EE8BA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2/11/2025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6A152D-EFF2-B3AA-3F25-14E113673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BD6032-FD7A-BFFD-9BE5-48EDBEFBD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06447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47F4D-4855-340E-03F3-4860885EC6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1444925"/>
            <a:ext cx="15144750" cy="137400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CEB472-7426-C288-B5F6-0A1232DCED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00202" y="2818931"/>
            <a:ext cx="7109442" cy="873176"/>
          </a:xfrm>
        </p:spPr>
        <p:txBody>
          <a:bodyPr anchor="b">
            <a:noAutofit/>
          </a:bodyPr>
          <a:lstStyle>
            <a:lvl1pPr marL="0" indent="0">
              <a:buNone/>
              <a:defRPr sz="2100" b="1" cap="all" spc="375" baseline="0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194F9C-B6FA-97C3-F618-0CF956CB53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600202" y="3757613"/>
            <a:ext cx="7109442" cy="50844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8F5665C-7910-AFA2-350F-42C06ED5AF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600495" y="2818931"/>
            <a:ext cx="7144455" cy="873176"/>
          </a:xfrm>
        </p:spPr>
        <p:txBody>
          <a:bodyPr anchor="b">
            <a:noAutofit/>
          </a:bodyPr>
          <a:lstStyle>
            <a:lvl1pPr marL="0" indent="0">
              <a:buNone/>
              <a:defRPr sz="2100" b="1" cap="all" spc="375" baseline="0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D71352E-1DE0-F0CD-6F81-1D8FF59C2B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9600495" y="3757613"/>
            <a:ext cx="7144455" cy="50844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D38F7E4-7D9E-4736-3269-4F0C469961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2/11/2025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18386CF-9A84-8D2A-BC47-C951DD994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980844D-FE1F-49E7-3BBD-527FB72EC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484653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EF691C-93A5-1364-00A9-A470C289F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2035835"/>
            <a:ext cx="13330326" cy="1564617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6E055BD-4154-B9D1-0B5B-B1E3A06B6B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2/11/2025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2A9E4A-03D1-7A8B-233D-014A3248F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2CEFC4-D276-DF45-F395-F5BD2EA70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13777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12C0AD-76F4-FCE4-2717-0A9AA4351B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2/11/2025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E83BB66-3F41-7F1D-5108-B3F679A88E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AA6DA0-07AE-4BE4-B82F-7936D0E3E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8453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 descr="Afbeelding met schermopname">
            <a:extLst>
              <a:ext uri="{FF2B5EF4-FFF2-40B4-BE49-F238E27FC236}">
                <a16:creationId xmlns:a16="http://schemas.microsoft.com/office/drawing/2014/main" id="{91D2BC72-0DAE-384A-22D0-F4325C9776A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7671" y="-2107474"/>
            <a:ext cx="9301777" cy="657635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05200" y="571500"/>
            <a:ext cx="11415849" cy="1143000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 SemiBold" panose="00000700000000000000" pitchFamily="2" charset="0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0561" y="3251563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50980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BFB75-C953-0BD0-4E2E-7177674262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1" y="1155939"/>
            <a:ext cx="5557838" cy="1930161"/>
          </a:xfrm>
        </p:spPr>
        <p:txBody>
          <a:bodyPr anchor="b">
            <a:normAutofit/>
          </a:bodyPr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E1AA52-60F3-40F2-673B-5848F4253F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4782" y="1613140"/>
            <a:ext cx="8970168" cy="7152557"/>
          </a:xfrm>
        </p:spPr>
        <p:txBody>
          <a:bodyPr/>
          <a:lstStyle>
            <a:lvl1pPr>
              <a:defRPr sz="4800"/>
            </a:lvl1pPr>
            <a:lvl2pPr>
              <a:defRPr sz="4200"/>
            </a:lvl2pPr>
            <a:lvl3pPr>
              <a:defRPr sz="3600"/>
            </a:lvl3pPr>
            <a:lvl4pPr>
              <a:defRPr sz="3000"/>
            </a:lvl4pPr>
            <a:lvl5pPr>
              <a:defRPr sz="3000"/>
            </a:lvl5pPr>
            <a:lvl6pPr>
              <a:defRPr sz="3000"/>
            </a:lvl6pPr>
            <a:lvl7pPr>
              <a:defRPr sz="3000"/>
            </a:lvl7pPr>
            <a:lvl8pPr>
              <a:defRPr sz="3000"/>
            </a:lvl8pPr>
            <a:lvl9pPr>
              <a:defRPr sz="3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0167E8-C561-5A72-AED3-442F66DDEE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00201" y="3086100"/>
            <a:ext cx="5557838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DBFED3-7CB3-1B8B-9504-13A121CAD0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2/11/2025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2456C9-19A0-4441-B1AF-B7AFBF642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8898EA-84CC-411C-0012-D31495369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77934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C1E10-1458-2553-05B4-313F7E26D2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1" y="1173192"/>
            <a:ext cx="5557838" cy="1912908"/>
          </a:xfrm>
        </p:spPr>
        <p:txBody>
          <a:bodyPr anchor="b">
            <a:normAutofit/>
          </a:bodyPr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3C0F677-F177-6DED-1920-685B9D9FF2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774782" y="1714500"/>
            <a:ext cx="8970168" cy="6858000"/>
          </a:xfrm>
        </p:spPr>
        <p:txBody>
          <a:bodyPr/>
          <a:lstStyle>
            <a:lvl1pPr marL="0" indent="0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4D1CB1-2109-480E-8904-4077C94D6E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00201" y="3086100"/>
            <a:ext cx="5557838" cy="5486400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B0DB38-7CB9-2140-BC21-6D2E7DD0B6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2/11/2025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B448AD-3B1D-4B5E-CAB9-BB5FD2CDEB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EEF53D-CF5A-87A2-E973-3B8CCDEBA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8079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50D2E-0561-F284-F89A-AAE3CD09A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1405262"/>
            <a:ext cx="15359007" cy="143050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657C4C-16EC-2477-6332-830F53011D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604772" y="3209545"/>
            <a:ext cx="15359007" cy="5516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0940D3-6996-1C08-F1AF-87C3546579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2/11/2025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3676C3-588F-B636-8CE0-AA2CBFBCE9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CEF8A9-EB1E-B344-A4B8-B58D06336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34153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DEF3A28-33E4-2796-AE7A-1234569F5CE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3267425" y="1621766"/>
            <a:ext cx="3763274" cy="6950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D185FC-2BBB-E997-A5CD-F2C6CF6B7C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600200" y="1621766"/>
            <a:ext cx="11258550" cy="695073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314B3C-96CD-071C-C2AD-2C7E04F819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2/11/2025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AA2B04-F5E0-C5A3-C77D-6AE9A9E913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155BC2-C712-C4A4-50EC-E10D88344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3971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05200" y="571500"/>
            <a:ext cx="11415849" cy="1143000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 SemiBold" panose="00000700000000000000" pitchFamily="2" charset="0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0561" y="3251563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7B54D704-7611-B5DD-FD4E-9CD9116A1228}"/>
              </a:ext>
            </a:extLst>
          </p:cNvPr>
          <p:cNvSpPr/>
          <p:nvPr/>
        </p:nvSpPr>
        <p:spPr>
          <a:xfrm rot="5400000">
            <a:off x="16851631" y="9038952"/>
            <a:ext cx="767456" cy="751128"/>
          </a:xfrm>
          <a:custGeom>
            <a:avLst/>
            <a:gdLst/>
            <a:ahLst/>
            <a:cxnLst/>
            <a:rect l="l" t="t" r="r" b="b"/>
            <a:pathLst>
              <a:path w="561744" h="561744">
                <a:moveTo>
                  <a:pt x="0" y="0"/>
                </a:moveTo>
                <a:lnTo>
                  <a:pt x="561744" y="0"/>
                </a:lnTo>
                <a:lnTo>
                  <a:pt x="561744" y="561743"/>
                </a:lnTo>
                <a:lnTo>
                  <a:pt x="0" y="5617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21588238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05200" y="571500"/>
            <a:ext cx="11415849" cy="1143000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 SemiBold" panose="00000700000000000000" pitchFamily="2" charset="0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94413" y="3396340"/>
            <a:ext cx="6213565" cy="43724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7B54D704-7611-B5DD-FD4E-9CD9116A1228}"/>
              </a:ext>
            </a:extLst>
          </p:cNvPr>
          <p:cNvSpPr/>
          <p:nvPr/>
        </p:nvSpPr>
        <p:spPr>
          <a:xfrm rot="5400000">
            <a:off x="16851631" y="9038952"/>
            <a:ext cx="767456" cy="751128"/>
          </a:xfrm>
          <a:custGeom>
            <a:avLst/>
            <a:gdLst/>
            <a:ahLst/>
            <a:cxnLst/>
            <a:rect l="l" t="t" r="r" b="b"/>
            <a:pathLst>
              <a:path w="561744" h="561744">
                <a:moveTo>
                  <a:pt x="0" y="0"/>
                </a:moveTo>
                <a:lnTo>
                  <a:pt x="561744" y="0"/>
                </a:lnTo>
                <a:lnTo>
                  <a:pt x="561744" y="561743"/>
                </a:lnTo>
                <a:lnTo>
                  <a:pt x="0" y="5617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A52667D-69B9-E461-99BF-0403CB60C32C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9980023" y="3396341"/>
            <a:ext cx="6213565" cy="43724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9936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 descr="Afbeelding met maan, zwart, duisternis, nacht&#10;&#10;Automatisch gegenereerde beschrijving">
            <a:extLst>
              <a:ext uri="{FF2B5EF4-FFF2-40B4-BE49-F238E27FC236}">
                <a16:creationId xmlns:a16="http://schemas.microsoft.com/office/drawing/2014/main" id="{E9E227C7-1A53-41D9-7F4C-61A2E640661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02168" y="-3238500"/>
            <a:ext cx="14550212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495800" y="1333500"/>
            <a:ext cx="9642566" cy="1143000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 SemiBold" panose="00000700000000000000" pitchFamily="2" charset="0"/>
              </a:defRPr>
            </a:lvl1pPr>
          </a:lstStyle>
          <a:p>
            <a:r>
              <a:rPr lang="en-US"/>
              <a:t>Title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 descr="Afbeelding met cirkel, schermopname&#10;&#10;Automatisch gegenereerde beschrijving">
            <a:extLst>
              <a:ext uri="{FF2B5EF4-FFF2-40B4-BE49-F238E27FC236}">
                <a16:creationId xmlns:a16="http://schemas.microsoft.com/office/drawing/2014/main" id="{0D94F9D0-310E-D463-4AED-F2232553805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165963" y="3039291"/>
            <a:ext cx="8105007" cy="573024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 descr="Afbeelding met schermopname&#10;&#10;Automatisch gegenereerde beschrijving">
            <a:extLst>
              <a:ext uri="{FF2B5EF4-FFF2-40B4-BE49-F238E27FC236}">
                <a16:creationId xmlns:a16="http://schemas.microsoft.com/office/drawing/2014/main" id="{106B881D-147E-640A-93ED-4F3FD5125EC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7671" y="-2107474"/>
            <a:ext cx="9301777" cy="657635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115843" y="1409700"/>
            <a:ext cx="5141912" cy="1162050"/>
          </a:xfrm>
          <a:prstGeom prst="rect">
            <a:avLst/>
          </a:prstGeom>
        </p:spPr>
        <p:txBody>
          <a:bodyPr anchor="b"/>
          <a:lstStyle>
            <a:lvl1pPr algn="ctr">
              <a:defRPr sz="2000" b="1">
                <a:latin typeface="Montserrat SemiBold" panose="00000700000000000000" pitchFamily="2" charset="0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115843" y="3086100"/>
            <a:ext cx="5141913" cy="499586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>
                <a:latin typeface="Karla Medium" pitchFamily="2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Text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image" Target="../media/image18.png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0.xml"/><Relationship Id="rId3" Type="http://schemas.openxmlformats.org/officeDocument/2006/relationships/slideLayout" Target="../slideLayouts/slideLayout35.xml"/><Relationship Id="rId7" Type="http://schemas.openxmlformats.org/officeDocument/2006/relationships/slideLayout" Target="../slideLayouts/slideLayout3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34.xml"/><Relationship Id="rId1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3.xml"/><Relationship Id="rId5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42.xml"/><Relationship Id="rId4" Type="http://schemas.openxmlformats.org/officeDocument/2006/relationships/slideLayout" Target="../slideLayouts/slideLayout36.xml"/><Relationship Id="rId9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 descr="Afbeelding met tekst, Lettertype, logo, Graphics&#10;&#10;Automatisch gegenereerde beschrijving">
            <a:extLst>
              <a:ext uri="{FF2B5EF4-FFF2-40B4-BE49-F238E27FC236}">
                <a16:creationId xmlns:a16="http://schemas.microsoft.com/office/drawing/2014/main" id="{1F781DE8-49DE-03FD-6552-0AF401B4076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3368" y="2827019"/>
            <a:ext cx="10937423" cy="4374969"/>
          </a:xfrm>
          <a:prstGeom prst="rect">
            <a:avLst/>
          </a:prstGeom>
          <a:blipFill>
            <a:blip r:embed="rId14"/>
            <a:tile tx="0" ty="0" sx="100000" sy="100000" flip="none" algn="tl"/>
          </a:blipFill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50" r:id="rId2"/>
    <p:sldLayoutId id="2147483660" r:id="rId3"/>
    <p:sldLayoutId id="2147483661" r:id="rId4"/>
    <p:sldLayoutId id="2147483662" r:id="rId5"/>
    <p:sldLayoutId id="214748366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Montserrat SemiBold" panose="00000700000000000000" pitchFamily="2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Karla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Karla Light" panose="020F0502020204030204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Karla Medium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Karla Light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>
          <a:gsLst>
            <a:gs pos="0">
              <a:srgbClr val="12092C"/>
            </a:gs>
            <a:gs pos="86000">
              <a:srgbClr val="322129"/>
            </a:gs>
            <a:gs pos="78000">
              <a:srgbClr val="12092C"/>
            </a:gs>
            <a:gs pos="100000">
              <a:srgbClr val="5A3F25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CCDB0A73-9278-51E3-D75B-90D0ECD227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83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EE339BC-BC33-FECA-9309-E1F5B9CE09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7300" y="2738438"/>
            <a:ext cx="15773400" cy="65270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BC78965A-70E5-8053-AFB0-AF5EA6E1ECE4}"/>
              </a:ext>
            </a:extLst>
          </p:cNvPr>
          <p:cNvPicPr>
            <a:picLocks noChangeAspect="1"/>
          </p:cNvPicPr>
          <p:nvPr userDrawn="1"/>
        </p:nvPicPr>
        <p:blipFill>
          <a:blip r:embed="rId23"/>
          <a:stretch>
            <a:fillRect/>
          </a:stretch>
        </p:blipFill>
        <p:spPr>
          <a:xfrm>
            <a:off x="311379" y="9265445"/>
            <a:ext cx="2257860" cy="81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1558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  <p:sldLayoutId id="2147483676" r:id="rId12"/>
    <p:sldLayoutId id="2147483677" r:id="rId13"/>
    <p:sldLayoutId id="2147483678" r:id="rId14"/>
    <p:sldLayoutId id="2147483679" r:id="rId15"/>
    <p:sldLayoutId id="2147483680" r:id="rId16"/>
    <p:sldLayoutId id="2147483681" r:id="rId17"/>
    <p:sldLayoutId id="2147483682" r:id="rId18"/>
    <p:sldLayoutId id="2147483683" r:id="rId19"/>
    <p:sldLayoutId id="2147483684" r:id="rId20"/>
    <p:sldLayoutId id="2147483685" r:id="rId21"/>
  </p:sldLayoutIdLst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rgbClr val="FDF1D4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rgbClr val="FDF1D4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rgbClr val="FDF1D4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rgbClr val="FDF1D4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rgbClr val="FDF1D4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rgbClr val="FDF1D4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21F4A25-A386-9574-775C-E5E5F9FC3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1405262"/>
            <a:ext cx="13330326" cy="143050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F7885F-2B7B-74DB-9996-E0ACEBC9DB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04772" y="3209545"/>
            <a:ext cx="13325754" cy="55165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04F519-BA47-2B81-CC1C-7E1F119EC69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5716069" y="6944617"/>
            <a:ext cx="3980262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50">
                <a:solidFill>
                  <a:schemeClr val="tx1"/>
                </a:solidFill>
              </a:defRPr>
            </a:lvl1pPr>
          </a:lstStyle>
          <a:p>
            <a:fld id="{1E351CED-465B-40B5-ADCE-957C918F227B}" type="datetimeFigureOut">
              <a:rPr lang="en-US" smtClean="0"/>
              <a:t>2/11/2025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952D7B-C352-1630-4C3D-7D5983C04D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915903" y="9477670"/>
            <a:ext cx="4114797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5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6E04F0-DF9B-480B-CC46-BAE7A81FB7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7030700" y="9477670"/>
            <a:ext cx="923544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 b="1">
                <a:solidFill>
                  <a:schemeClr val="tx1"/>
                </a:solidFill>
              </a:defRPr>
            </a:lvl1pPr>
          </a:lstStyle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1324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</p:sldLayoutIdLst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4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120000"/>
        </a:lnSpc>
        <a:spcBef>
          <a:spcPts val="15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342900" algn="l" defTabSz="1371600" rtl="0" eaLnBrk="1" latinLnBrk="0" hangingPunct="1">
        <a:lnSpc>
          <a:spcPct val="120000"/>
        </a:lnSpc>
        <a:spcBef>
          <a:spcPts val="750"/>
        </a:spcBef>
        <a:buFont typeface="Neue Haas Grotesk Text Pro" panose="020B0504020202020204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65860" indent="-342900" algn="l" defTabSz="1371600" rtl="0" eaLnBrk="1" latinLnBrk="0" hangingPunct="1">
        <a:lnSpc>
          <a:spcPct val="12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342900" algn="l" defTabSz="1371600" rtl="0" eaLnBrk="1" latinLnBrk="0" hangingPunct="1">
        <a:lnSpc>
          <a:spcPct val="120000"/>
        </a:lnSpc>
        <a:spcBef>
          <a:spcPts val="750"/>
        </a:spcBef>
        <a:buFont typeface="Neue Haas Grotesk Text Pro" panose="020B0504020202020204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645920" indent="-342900" algn="l" defTabSz="1371600" rtl="0" eaLnBrk="1" latinLnBrk="0" hangingPunct="1">
        <a:lnSpc>
          <a:spcPct val="120000"/>
        </a:lnSpc>
        <a:spcBef>
          <a:spcPts val="75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linkedin.com/in/stevenhillaert" TargetMode="External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36.sv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lust.co/download" TargetMode="External"/><Relationship Id="rId2" Type="http://schemas.openxmlformats.org/officeDocument/2006/relationships/hyperlink" Target="https://github.com/StevenHillaert/hogent-logging.git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localhost:5341/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overed object in a server room&#10;&#10;Description automatically generated">
            <a:extLst>
              <a:ext uri="{FF2B5EF4-FFF2-40B4-BE49-F238E27FC236}">
                <a16:creationId xmlns:a16="http://schemas.microsoft.com/office/drawing/2014/main" id="{047B747D-2C67-5E28-45ED-4A34842FCA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15" b="28235"/>
          <a:stretch/>
        </p:blipFill>
        <p:spPr>
          <a:xfrm>
            <a:off x="1" y="-1"/>
            <a:ext cx="18287964" cy="10287001"/>
          </a:xfrm>
          <a:prstGeom prst="rect">
            <a:avLst/>
          </a:prstGeom>
        </p:spPr>
      </p:pic>
      <p:sp>
        <p:nvSpPr>
          <p:cNvPr id="6" name="Tekstvak 5">
            <a:extLst>
              <a:ext uri="{FF2B5EF4-FFF2-40B4-BE49-F238E27FC236}">
                <a16:creationId xmlns:a16="http://schemas.microsoft.com/office/drawing/2014/main" id="{0B38C29D-B979-67AE-F9C1-0BD6999286B6}"/>
              </a:ext>
            </a:extLst>
          </p:cNvPr>
          <p:cNvSpPr txBox="1"/>
          <p:nvPr/>
        </p:nvSpPr>
        <p:spPr>
          <a:xfrm>
            <a:off x="10931701" y="4855257"/>
            <a:ext cx="7356262" cy="1015663"/>
          </a:xfrm>
          <a:prstGeom prst="rect">
            <a:avLst/>
          </a:prstGeom>
          <a:solidFill>
            <a:schemeClr val="accent1">
              <a:alpha val="70000"/>
            </a:schemeClr>
          </a:solidFill>
        </p:spPr>
        <p:txBody>
          <a:bodyPr wrap="square">
            <a:spAutoFit/>
          </a:bodyPr>
          <a:lstStyle/>
          <a:p>
            <a:pPr algn="r"/>
            <a:r>
              <a:rPr lang="en-US" sz="6000" dirty="0">
                <a:solidFill>
                  <a:schemeClr val="bg1"/>
                </a:solidFill>
                <a:latin typeface="Montserrat SemiBold" panose="00000700000000000000" pitchFamily="2" charset="0"/>
              </a:rPr>
              <a:t>Log it like it’s hot</a:t>
            </a:r>
            <a:endParaRPr lang="nl-BE" sz="6000" dirty="0"/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8D153199-EE5C-E2AA-3168-50EF7FEFA256}"/>
              </a:ext>
            </a:extLst>
          </p:cNvPr>
          <p:cNvSpPr txBox="1"/>
          <p:nvPr/>
        </p:nvSpPr>
        <p:spPr>
          <a:xfrm>
            <a:off x="10931701" y="6299428"/>
            <a:ext cx="7356300" cy="1323439"/>
          </a:xfrm>
          <a:prstGeom prst="rect">
            <a:avLst/>
          </a:prstGeom>
          <a:solidFill>
            <a:schemeClr val="accent1">
              <a:alpha val="70000"/>
            </a:schemeClr>
          </a:solidFill>
        </p:spPr>
        <p:txBody>
          <a:bodyPr wrap="square">
            <a:spAutoFit/>
          </a:bodyPr>
          <a:lstStyle/>
          <a:p>
            <a:pPr algn="r"/>
            <a:r>
              <a:rPr lang="en-US" sz="4000" dirty="0">
                <a:solidFill>
                  <a:schemeClr val="bg1"/>
                </a:solidFill>
                <a:latin typeface="Montserrat" panose="00000500000000000000" pitchFamily="2" charset="0"/>
              </a:rPr>
              <a:t>That warm fuzzy blanket  when production is down</a:t>
            </a:r>
            <a:endParaRPr lang="en-BE" sz="4000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sp>
        <p:nvSpPr>
          <p:cNvPr id="7" name="Tekstvak 5">
            <a:extLst>
              <a:ext uri="{FF2B5EF4-FFF2-40B4-BE49-F238E27FC236}">
                <a16:creationId xmlns:a16="http://schemas.microsoft.com/office/drawing/2014/main" id="{6914D4D6-6A71-9500-4BCF-80905A6C52DA}"/>
              </a:ext>
            </a:extLst>
          </p:cNvPr>
          <p:cNvSpPr txBox="1"/>
          <p:nvPr/>
        </p:nvSpPr>
        <p:spPr>
          <a:xfrm>
            <a:off x="10931701" y="9421580"/>
            <a:ext cx="7356299" cy="584775"/>
          </a:xfrm>
          <a:prstGeom prst="rect">
            <a:avLst/>
          </a:prstGeom>
          <a:solidFill>
            <a:schemeClr val="accent1">
              <a:alpha val="70000"/>
            </a:schemeClr>
          </a:solidFill>
        </p:spPr>
        <p:txBody>
          <a:bodyPr wrap="square">
            <a:spAutoFit/>
          </a:bodyPr>
          <a:lstStyle/>
          <a:p>
            <a:pPr algn="r"/>
            <a:r>
              <a:rPr lang="en-US" sz="3200" dirty="0">
                <a:solidFill>
                  <a:schemeClr val="bg1"/>
                </a:solidFill>
                <a:latin typeface="Montserrat SemiBold" panose="00000700000000000000" pitchFamily="2" charset="0"/>
              </a:rPr>
              <a:t>Steven Hillaert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41374134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98A5C7-41E1-9CCB-7D20-88B670C266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9E5961-2F05-D9A9-7DEE-655FC1F6B3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7C7FF3-BBB5-A6F6-C3C7-FF422ABB1C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80438" y="2594740"/>
            <a:ext cx="10465371" cy="6124257"/>
          </a:xfrm>
        </p:spPr>
        <p:txBody>
          <a:bodyPr/>
          <a:lstStyle/>
          <a:p>
            <a:r>
              <a:rPr lang="en-US" dirty="0"/>
              <a:t>Barista: integrate Serilog in .NET</a:t>
            </a:r>
          </a:p>
          <a:p>
            <a:endParaRPr lang="en-US" dirty="0"/>
          </a:p>
          <a:p>
            <a:r>
              <a:rPr lang="en-US" dirty="0"/>
              <a:t>Barista: add a logging behavior to Mediatr</a:t>
            </a:r>
          </a:p>
          <a:p>
            <a:endParaRPr lang="en-US" dirty="0"/>
          </a:p>
          <a:p>
            <a:r>
              <a:rPr lang="en-US" dirty="0"/>
              <a:t>Barista: time every Mediatr request handler and log it. If timing &gt; 400ms log it as a warning. </a:t>
            </a:r>
          </a:p>
          <a:p>
            <a:endParaRPr lang="en-US" dirty="0"/>
          </a:p>
          <a:p>
            <a:r>
              <a:rPr lang="en-US" dirty="0"/>
              <a:t>Make some dashboards in Seq:</a:t>
            </a:r>
          </a:p>
          <a:p>
            <a:pPr lvl="1"/>
            <a:r>
              <a:rPr lang="en-US" dirty="0"/>
              <a:t>Total number of orders (type = value)</a:t>
            </a:r>
          </a:p>
          <a:p>
            <a:pPr lvl="1"/>
            <a:r>
              <a:rPr lang="en-US" dirty="0"/>
              <a:t>Total amount over time (type = line)</a:t>
            </a:r>
          </a:p>
          <a:p>
            <a:pPr lvl="1"/>
            <a:r>
              <a:rPr lang="en-US" dirty="0"/>
              <a:t>Total amount spent per customer (style = pie)</a:t>
            </a:r>
          </a:p>
        </p:txBody>
      </p:sp>
    </p:spTree>
    <p:extLst>
      <p:ext uri="{BB962C8B-B14F-4D97-AF65-F5344CB8AC3E}">
        <p14:creationId xmlns:p14="http://schemas.microsoft.com/office/powerpoint/2010/main" val="7344536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CA22FC-BAB5-BF80-3C1B-862645A2C7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1CF35-D357-9A51-07B0-30F3A8AC0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C995AA-36BD-9F2D-904A-CBB8830901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80438" y="2594740"/>
            <a:ext cx="10465371" cy="6124257"/>
          </a:xfrm>
        </p:spPr>
        <p:txBody>
          <a:bodyPr/>
          <a:lstStyle/>
          <a:p>
            <a:r>
              <a:rPr lang="en-US" dirty="0"/>
              <a:t>Add global enrichers</a:t>
            </a:r>
          </a:p>
          <a:p>
            <a:endParaRPr lang="en-US" dirty="0"/>
          </a:p>
          <a:p>
            <a:r>
              <a:rPr lang="en-US" dirty="0"/>
              <a:t>Exclude properties from logs</a:t>
            </a:r>
          </a:p>
          <a:p>
            <a:endParaRPr lang="en-US" dirty="0"/>
          </a:p>
          <a:p>
            <a:r>
              <a:rPr lang="en-US" dirty="0"/>
              <a:t>Mask properties from logs</a:t>
            </a:r>
          </a:p>
          <a:p>
            <a:endParaRPr lang="en-US" dirty="0"/>
          </a:p>
          <a:p>
            <a:r>
              <a:rPr lang="en-US" dirty="0"/>
              <a:t>Dynamically change min log levels from Seq</a:t>
            </a:r>
          </a:p>
          <a:p>
            <a:endParaRPr lang="en-US" dirty="0"/>
          </a:p>
          <a:p>
            <a:r>
              <a:rPr lang="en-US" dirty="0"/>
              <a:t>Add tracing</a:t>
            </a:r>
          </a:p>
        </p:txBody>
      </p:sp>
    </p:spTree>
    <p:extLst>
      <p:ext uri="{BB962C8B-B14F-4D97-AF65-F5344CB8AC3E}">
        <p14:creationId xmlns:p14="http://schemas.microsoft.com/office/powerpoint/2010/main" val="6768067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0458E1-C7A6-D8F0-9CDA-B478172727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333" y="2960081"/>
            <a:ext cx="5145741" cy="1117353"/>
          </a:xfrm>
        </p:spPr>
        <p:txBody>
          <a:bodyPr/>
          <a:lstStyle/>
          <a:p>
            <a:r>
              <a:rPr lang="nl-BE" b="1" dirty="0"/>
              <a:t>STRUCTURED LOGGING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7D89AE7-9142-9BA8-2528-C493D0EFB2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22105" y="1958550"/>
            <a:ext cx="9461858" cy="6956850"/>
          </a:xfrm>
        </p:spPr>
        <p:txBody>
          <a:bodyPr/>
          <a:lstStyle/>
          <a:p>
            <a:pPr marL="0" indent="0">
              <a:buNone/>
            </a:pPr>
            <a:r>
              <a:rPr lang="en-US" sz="3200" b="0" dirty="0">
                <a:latin typeface="Montserrat SemiBold" panose="00000700000000000000" pitchFamily="2" charset="0"/>
              </a:rPr>
              <a:t>WHAT</a:t>
            </a:r>
          </a:p>
          <a:p>
            <a:pPr marL="0" indent="0">
              <a:buNone/>
            </a:pPr>
            <a:r>
              <a:rPr lang="en-US" sz="3200" b="0" cap="none" dirty="0">
                <a:latin typeface="Karla" pitchFamily="2" charset="0"/>
              </a:rPr>
              <a:t>Store structured data, like a database.</a:t>
            </a:r>
            <a:br>
              <a:rPr lang="en-US" sz="3200" b="0" cap="none" dirty="0">
                <a:latin typeface="Karla" pitchFamily="2" charset="0"/>
              </a:rPr>
            </a:br>
            <a:endParaRPr lang="en-US" sz="3200" b="0" dirty="0">
              <a:latin typeface="Karla" pitchFamily="2" charset="0"/>
            </a:endParaRPr>
          </a:p>
          <a:p>
            <a:pPr marL="0" indent="0">
              <a:buNone/>
            </a:pPr>
            <a:r>
              <a:rPr lang="en-US" sz="3200" b="0" dirty="0">
                <a:latin typeface="Montserrat SemiBold" panose="00000700000000000000" pitchFamily="2" charset="0"/>
              </a:rPr>
              <a:t>WHY</a:t>
            </a:r>
          </a:p>
          <a:p>
            <a:pPr marL="0" indent="0">
              <a:buNone/>
            </a:pPr>
            <a:r>
              <a:rPr lang="en-US" sz="3200" b="0" cap="none" dirty="0">
                <a:latin typeface="Karla" pitchFamily="2" charset="0"/>
              </a:rPr>
              <a:t>Real data to work with</a:t>
            </a:r>
            <a:r>
              <a:rPr lang="en-US" dirty="0">
                <a:latin typeface="Karla" pitchFamily="2" charset="0"/>
              </a:rPr>
              <a:t>, it’s </a:t>
            </a:r>
            <a:r>
              <a:rPr lang="en-US" dirty="0" err="1">
                <a:latin typeface="Karla" pitchFamily="2" charset="0"/>
              </a:rPr>
              <a:t>queryable</a:t>
            </a:r>
            <a:r>
              <a:rPr lang="en-US" dirty="0">
                <a:latin typeface="Karla" pitchFamily="2" charset="0"/>
              </a:rPr>
              <a:t>!</a:t>
            </a:r>
            <a:br>
              <a:rPr lang="en-US" sz="3200" b="0" cap="none" dirty="0">
                <a:latin typeface="Karla" pitchFamily="2" charset="0"/>
              </a:rPr>
            </a:br>
            <a:r>
              <a:rPr lang="en-US" sz="3200" b="0" cap="none" dirty="0">
                <a:latin typeface="Karla" pitchFamily="2" charset="0"/>
              </a:rPr>
              <a:t>It allows for</a:t>
            </a:r>
            <a:r>
              <a:rPr lang="en-US" sz="3200" b="0" cap="none" dirty="0">
                <a:latin typeface="Karla" pitchFamily="2" charset="0"/>
                <a:sym typeface="Wingdings" panose="05000000000000000000" pitchFamily="2" charset="2"/>
              </a:rPr>
              <a:t> dashboards, alerts, …</a:t>
            </a:r>
            <a:br>
              <a:rPr lang="en-US" sz="3200" b="0" cap="none" dirty="0">
                <a:latin typeface="Karla" pitchFamily="2" charset="0"/>
                <a:sym typeface="Wingdings" panose="05000000000000000000" pitchFamily="2" charset="2"/>
              </a:rPr>
            </a:br>
            <a:endParaRPr lang="en-US" sz="3200" b="0" dirty="0">
              <a:latin typeface="Karla" pitchFamily="2" charset="0"/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sz="3200" b="0" dirty="0">
                <a:latin typeface="Montserrat SemiBold" panose="00000700000000000000" pitchFamily="2" charset="0"/>
                <a:sym typeface="Wingdings" panose="05000000000000000000" pitchFamily="2" charset="2"/>
              </a:rPr>
              <a:t>HOW</a:t>
            </a:r>
          </a:p>
          <a:p>
            <a:pPr marL="0" indent="0">
              <a:buNone/>
            </a:pPr>
            <a:r>
              <a:rPr lang="en-US" sz="3200" b="0" cap="none" dirty="0">
                <a:latin typeface="Karla" pitchFamily="2" charset="0"/>
                <a:sym typeface="Wingdings" panose="05000000000000000000" pitchFamily="2" charset="2"/>
              </a:rPr>
              <a:t>Use proper logging library (Serilog).</a:t>
            </a:r>
          </a:p>
          <a:p>
            <a:pPr marL="0" indent="0">
              <a:buNone/>
            </a:pPr>
            <a:r>
              <a:rPr lang="en-US" sz="3200" b="0" cap="none" dirty="0">
                <a:latin typeface="Karla" pitchFamily="2" charset="0"/>
                <a:sym typeface="Wingdings" panose="05000000000000000000" pitchFamily="2" charset="2"/>
              </a:rPr>
              <a:t>Use proper log server/service (Seq, ELK stack…</a:t>
            </a:r>
            <a:r>
              <a:rPr lang="en-US" dirty="0">
                <a:latin typeface="Karla" pitchFamily="2" charset="0"/>
                <a:sym typeface="Wingdings" panose="05000000000000000000" pitchFamily="2" charset="2"/>
              </a:rPr>
              <a:t>).</a:t>
            </a:r>
          </a:p>
          <a:p>
            <a:pPr marL="0" indent="0">
              <a:buNone/>
            </a:pPr>
            <a:r>
              <a:rPr lang="en-US" b="1" dirty="0">
                <a:latin typeface="Karla" pitchFamily="2" charset="0"/>
              </a:rPr>
              <a:t>Stop</a:t>
            </a:r>
            <a:r>
              <a:rPr lang="en-US" dirty="0">
                <a:latin typeface="Karla" pitchFamily="2" charset="0"/>
              </a:rPr>
              <a:t> using Console.WriteLine() or text files.</a:t>
            </a:r>
            <a:endParaRPr lang="en-US" dirty="0">
              <a:latin typeface="Karla" pitchFamily="2" charset="0"/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b="1" dirty="0">
              <a:latin typeface="Karla" pitchFamily="2" charset="0"/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b="1" dirty="0">
                <a:latin typeface="Montserrat SemiBold" panose="00000700000000000000" pitchFamily="2" charset="0"/>
                <a:sym typeface="Wingdings" panose="05000000000000000000" pitchFamily="2" charset="2"/>
              </a:rPr>
              <a:t>TIP</a:t>
            </a:r>
          </a:p>
          <a:p>
            <a:pPr marL="0" indent="0">
              <a:buNone/>
            </a:pPr>
            <a:r>
              <a:rPr lang="en-US" dirty="0">
                <a:latin typeface="Karla" pitchFamily="2" charset="0"/>
                <a:sym typeface="Wingdings" panose="05000000000000000000" pitchFamily="2" charset="2"/>
              </a:rPr>
              <a:t>Never ever use any form of string concatenation!</a:t>
            </a:r>
            <a:endParaRPr lang="nl-BE" dirty="0"/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85B2EE3F-3428-612D-E5E9-3E14032BB85C}"/>
              </a:ext>
            </a:extLst>
          </p:cNvPr>
          <p:cNvSpPr txBox="1"/>
          <p:nvPr/>
        </p:nvSpPr>
        <p:spPr>
          <a:xfrm>
            <a:off x="808333" y="5753385"/>
            <a:ext cx="5620871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374151"/>
                </a:solidFill>
                <a:latin typeface="Montserrat" panose="00000500000000000000" pitchFamily="2" charset="0"/>
              </a:rPr>
              <a:t>S</a:t>
            </a:r>
            <a:r>
              <a:rPr lang="en-US" sz="3200" b="0" i="0" dirty="0">
                <a:solidFill>
                  <a:srgbClr val="374151"/>
                </a:solidFill>
                <a:effectLst/>
                <a:latin typeface="Montserrat" panose="00000500000000000000" pitchFamily="2" charset="0"/>
              </a:rPr>
              <a:t>earching for a needle in a haystack is easier when the haystack is organized.</a:t>
            </a:r>
            <a:endParaRPr lang="nl-BE" sz="3200" dirty="0"/>
          </a:p>
        </p:txBody>
      </p:sp>
      <p:cxnSp>
        <p:nvCxnSpPr>
          <p:cNvPr id="9" name="Rechte verbindingslijn 8">
            <a:extLst>
              <a:ext uri="{FF2B5EF4-FFF2-40B4-BE49-F238E27FC236}">
                <a16:creationId xmlns:a16="http://schemas.microsoft.com/office/drawing/2014/main" id="{5AD2CB1F-3B95-A88A-7F96-AF224FD57CB1}"/>
              </a:ext>
            </a:extLst>
          </p:cNvPr>
          <p:cNvCxnSpPr/>
          <p:nvPr/>
        </p:nvCxnSpPr>
        <p:spPr>
          <a:xfrm>
            <a:off x="7022574" y="0"/>
            <a:ext cx="0" cy="1028700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60485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0458E1-C7A6-D8F0-9CDA-B478172727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23693" y="3068096"/>
            <a:ext cx="5145741" cy="1397620"/>
          </a:xfrm>
        </p:spPr>
        <p:txBody>
          <a:bodyPr/>
          <a:lstStyle/>
          <a:p>
            <a:pPr algn="r"/>
            <a:r>
              <a:rPr lang="nl-BE" dirty="0"/>
              <a:t>AUTOMATE LOGGING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7D89AE7-9142-9BA8-2528-C493D0EFB2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3469" y="1480039"/>
            <a:ext cx="10128322" cy="7819905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sz="3200" b="0" dirty="0">
                <a:latin typeface="Montserrat SemiBold" panose="00000700000000000000" pitchFamily="2" charset="0"/>
              </a:rPr>
              <a:t>WHAT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3200" b="0" dirty="0">
                <a:latin typeface="Karla" pitchFamily="2" charset="0"/>
              </a:rPr>
              <a:t>Collect data without explicit log statements.</a:t>
            </a:r>
          </a:p>
          <a:p>
            <a:pPr>
              <a:lnSpc>
                <a:spcPct val="100000"/>
              </a:lnSpc>
            </a:pPr>
            <a:endParaRPr lang="en-US" sz="3200" b="0" dirty="0">
              <a:latin typeface="Karla" pitchFamily="2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3200" b="0" dirty="0">
                <a:latin typeface="Montserrat SemiBold" panose="00000700000000000000" pitchFamily="2" charset="0"/>
              </a:rPr>
              <a:t>WHY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3200" b="0" dirty="0">
                <a:latin typeface="Karla" pitchFamily="2" charset="0"/>
              </a:rPr>
              <a:t>Developers are focused on their current task</a:t>
            </a:r>
            <a:r>
              <a:rPr lang="en-US" dirty="0">
                <a:latin typeface="Karla" pitchFamily="2" charset="0"/>
              </a:rPr>
              <a:t>, n</a:t>
            </a:r>
            <a:r>
              <a:rPr lang="en-US" sz="3200" b="0" dirty="0">
                <a:latin typeface="Karla" pitchFamily="2" charset="0"/>
              </a:rPr>
              <a:t>ot on the support ticket in 1 month.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dirty="0">
                <a:latin typeface="Karla" pitchFamily="2" charset="0"/>
              </a:rPr>
              <a:t>We’re lazy, so let’s be lazy in a smart way.</a:t>
            </a:r>
            <a:endParaRPr lang="en-US" sz="3200" b="0" dirty="0">
              <a:latin typeface="Karla" pitchFamily="2" charset="0"/>
            </a:endParaRPr>
          </a:p>
          <a:p>
            <a:pPr>
              <a:lnSpc>
                <a:spcPct val="100000"/>
              </a:lnSpc>
            </a:pPr>
            <a:endParaRPr lang="en-US" sz="3200" b="0" dirty="0">
              <a:latin typeface="Karla" pitchFamily="2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3200" b="0" dirty="0">
                <a:latin typeface="Montserrat SemiBold" panose="00000700000000000000" pitchFamily="2" charset="0"/>
              </a:rPr>
              <a:t>HOW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3200" b="0" dirty="0">
                <a:latin typeface="Karla" pitchFamily="2" charset="0"/>
              </a:rPr>
              <a:t>Plug logging in the frameworks and libraries we use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3200" b="0" dirty="0">
                <a:latin typeface="Karla" pitchFamily="2" charset="0"/>
                <a:sym typeface="Wingdings" panose="05000000000000000000" pitchFamily="2" charset="2"/>
              </a:rPr>
              <a:t> </a:t>
            </a:r>
            <a:r>
              <a:rPr lang="en-US" dirty="0">
                <a:latin typeface="Karla" pitchFamily="2" charset="0"/>
                <a:sym typeface="Wingdings" panose="05000000000000000000" pitchFamily="2" charset="2"/>
              </a:rPr>
              <a:t>d</a:t>
            </a:r>
            <a:r>
              <a:rPr lang="en-US" sz="3200" b="0" dirty="0">
                <a:latin typeface="Karla" pitchFamily="2" charset="0"/>
                <a:sym typeface="Wingdings" panose="05000000000000000000" pitchFamily="2" charset="2"/>
              </a:rPr>
              <a:t>otnet (middleware), MassTransit, Mediatr, …</a:t>
            </a:r>
            <a:endParaRPr lang="en-BE" sz="3200" b="0" dirty="0">
              <a:latin typeface="Karla" pitchFamily="2" charset="0"/>
            </a:endParaRPr>
          </a:p>
          <a:p>
            <a:endParaRPr lang="nl-BE" b="1" dirty="0"/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85B2EE3F-3428-612D-E5E9-3E14032BB85C}"/>
              </a:ext>
            </a:extLst>
          </p:cNvPr>
          <p:cNvSpPr txBox="1"/>
          <p:nvPr/>
        </p:nvSpPr>
        <p:spPr>
          <a:xfrm>
            <a:off x="12231160" y="5774267"/>
            <a:ext cx="5438273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3200" b="0" i="0" dirty="0">
                <a:solidFill>
                  <a:srgbClr val="374151"/>
                </a:solidFill>
                <a:effectLst/>
                <a:latin typeface="Montserrat" panose="00000500000000000000" pitchFamily="2" charset="0"/>
              </a:rPr>
              <a:t>Let the system write down its own diary, </a:t>
            </a:r>
          </a:p>
          <a:p>
            <a:pPr algn="r"/>
            <a:r>
              <a:rPr lang="en-US" sz="3200" b="0" i="0" dirty="0">
                <a:solidFill>
                  <a:srgbClr val="374151"/>
                </a:solidFill>
                <a:effectLst/>
                <a:latin typeface="Montserrat" panose="00000500000000000000" pitchFamily="2" charset="0"/>
              </a:rPr>
              <a:t>so we don't have to.</a:t>
            </a:r>
            <a:endParaRPr lang="nl-BE" sz="3200" dirty="0"/>
          </a:p>
        </p:txBody>
      </p:sp>
      <p:cxnSp>
        <p:nvCxnSpPr>
          <p:cNvPr id="9" name="Rechte verbindingslijn 8">
            <a:extLst>
              <a:ext uri="{FF2B5EF4-FFF2-40B4-BE49-F238E27FC236}">
                <a16:creationId xmlns:a16="http://schemas.microsoft.com/office/drawing/2014/main" id="{5AD2CB1F-3B95-A88A-7F96-AF224FD57CB1}"/>
              </a:ext>
            </a:extLst>
          </p:cNvPr>
          <p:cNvCxnSpPr/>
          <p:nvPr/>
        </p:nvCxnSpPr>
        <p:spPr>
          <a:xfrm>
            <a:off x="11752730" y="-44033"/>
            <a:ext cx="0" cy="1028700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54351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0458E1-C7A6-D8F0-9CDA-B478172727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072" y="3102417"/>
            <a:ext cx="5145741" cy="815066"/>
          </a:xfrm>
        </p:spPr>
        <p:txBody>
          <a:bodyPr/>
          <a:lstStyle/>
          <a:p>
            <a:r>
              <a:rPr lang="nl-BE" dirty="0"/>
              <a:t>ENRICHMENT</a:t>
            </a: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85B2EE3F-3428-612D-E5E9-3E14032BB85C}"/>
              </a:ext>
            </a:extLst>
          </p:cNvPr>
          <p:cNvSpPr txBox="1"/>
          <p:nvPr/>
        </p:nvSpPr>
        <p:spPr>
          <a:xfrm>
            <a:off x="548072" y="5788687"/>
            <a:ext cx="5702773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0" i="0" dirty="0">
                <a:solidFill>
                  <a:srgbClr val="374151"/>
                </a:solidFill>
                <a:effectLst/>
                <a:latin typeface="Montserrat" panose="00000500000000000000" pitchFamily="2" charset="0"/>
              </a:rPr>
              <a:t>Sprinkling extra context onto our logs, turning plain notes into enlightening tales.</a:t>
            </a:r>
            <a:br>
              <a:rPr lang="en-US" sz="3200" b="0" i="0" dirty="0">
                <a:solidFill>
                  <a:srgbClr val="374151"/>
                </a:solidFill>
                <a:effectLst/>
                <a:latin typeface="Montserrat" panose="00000500000000000000" pitchFamily="2" charset="0"/>
              </a:rPr>
            </a:br>
            <a:br>
              <a:rPr lang="en-US" sz="3200" dirty="0">
                <a:latin typeface="Montserrat" panose="00000500000000000000" pitchFamily="2" charset="0"/>
              </a:rPr>
            </a:br>
            <a:endParaRPr lang="nl-BE" sz="3200" dirty="0"/>
          </a:p>
        </p:txBody>
      </p:sp>
      <p:cxnSp>
        <p:nvCxnSpPr>
          <p:cNvPr id="9" name="Rechte verbindingslijn 8">
            <a:extLst>
              <a:ext uri="{FF2B5EF4-FFF2-40B4-BE49-F238E27FC236}">
                <a16:creationId xmlns:a16="http://schemas.microsoft.com/office/drawing/2014/main" id="{5AD2CB1F-3B95-A88A-7F96-AF224FD57CB1}"/>
              </a:ext>
            </a:extLst>
          </p:cNvPr>
          <p:cNvCxnSpPr/>
          <p:nvPr/>
        </p:nvCxnSpPr>
        <p:spPr>
          <a:xfrm>
            <a:off x="7037294" y="-2"/>
            <a:ext cx="0" cy="1028700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kstvak 11">
            <a:extLst>
              <a:ext uri="{FF2B5EF4-FFF2-40B4-BE49-F238E27FC236}">
                <a16:creationId xmlns:a16="http://schemas.microsoft.com/office/drawing/2014/main" id="{4DF743F3-5E3B-8BF8-956D-51E53F77B50F}"/>
              </a:ext>
            </a:extLst>
          </p:cNvPr>
          <p:cNvSpPr txBox="1"/>
          <p:nvPr/>
        </p:nvSpPr>
        <p:spPr>
          <a:xfrm>
            <a:off x="7823744" y="2102087"/>
            <a:ext cx="9453602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0" dirty="0">
                <a:latin typeface="Montserrat SemiBold" panose="00000700000000000000" pitchFamily="2" charset="0"/>
              </a:rPr>
              <a:t>WHAT</a:t>
            </a:r>
          </a:p>
          <a:p>
            <a:r>
              <a:rPr lang="en-US" sz="3200" b="0" cap="none" dirty="0">
                <a:latin typeface="Karla" pitchFamily="2" charset="0"/>
              </a:rPr>
              <a:t>Add details to every log in scope. </a:t>
            </a:r>
          </a:p>
          <a:p>
            <a:r>
              <a:rPr lang="en-US" sz="3200" b="0" cap="none" dirty="0">
                <a:latin typeface="Karla" pitchFamily="2" charset="0"/>
              </a:rPr>
              <a:t>Without explicitly logging them.</a:t>
            </a:r>
            <a:br>
              <a:rPr lang="en-US" sz="3200" b="0" cap="none" dirty="0">
                <a:latin typeface="Karla" pitchFamily="2" charset="0"/>
              </a:rPr>
            </a:br>
            <a:r>
              <a:rPr lang="en-US" sz="3200" b="0" cap="none" dirty="0">
                <a:latin typeface="Karla" pitchFamily="2" charset="0"/>
                <a:sym typeface="Wingdings" panose="05000000000000000000" pitchFamily="2" charset="2"/>
              </a:rPr>
              <a:t> request id, user, order </a:t>
            </a:r>
            <a:r>
              <a:rPr lang="en-US" sz="3200" dirty="0">
                <a:latin typeface="Karla" pitchFamily="2" charset="0"/>
                <a:sym typeface="Wingdings" panose="05000000000000000000" pitchFamily="2" charset="2"/>
              </a:rPr>
              <a:t>reference</a:t>
            </a:r>
            <a:r>
              <a:rPr lang="en-US" sz="3200" b="0" cap="none" dirty="0">
                <a:latin typeface="Karla" pitchFamily="2" charset="0"/>
                <a:sym typeface="Wingdings" panose="05000000000000000000" pitchFamily="2" charset="2"/>
              </a:rPr>
              <a:t>, …</a:t>
            </a:r>
            <a:br>
              <a:rPr lang="en-US" sz="3200" b="0" cap="none" dirty="0">
                <a:latin typeface="Karla" pitchFamily="2" charset="0"/>
                <a:sym typeface="Wingdings" panose="05000000000000000000" pitchFamily="2" charset="2"/>
              </a:rPr>
            </a:br>
            <a:endParaRPr lang="en-US" sz="3200" b="0" dirty="0">
              <a:latin typeface="Karla" pitchFamily="2" charset="0"/>
            </a:endParaRPr>
          </a:p>
          <a:p>
            <a:r>
              <a:rPr lang="en-US" sz="3200" b="0" dirty="0">
                <a:latin typeface="Montserrat SemiBold" panose="00000700000000000000" pitchFamily="2" charset="0"/>
              </a:rPr>
              <a:t>WHY</a:t>
            </a:r>
          </a:p>
          <a:p>
            <a:r>
              <a:rPr lang="en-US" sz="3200" b="0" cap="none" dirty="0">
                <a:latin typeface="Karla" pitchFamily="2" charset="0"/>
              </a:rPr>
              <a:t>No need to think about it, consistency.</a:t>
            </a:r>
          </a:p>
          <a:p>
            <a:r>
              <a:rPr lang="en-US" sz="3200" dirty="0">
                <a:latin typeface="Karla" pitchFamily="2" charset="0"/>
              </a:rPr>
              <a:t>And because we’re lazy.</a:t>
            </a:r>
            <a:br>
              <a:rPr lang="en-US" sz="3200" b="0" cap="none" dirty="0">
                <a:latin typeface="Karla" pitchFamily="2" charset="0"/>
              </a:rPr>
            </a:br>
            <a:endParaRPr lang="en-US" sz="3200" b="0" dirty="0">
              <a:latin typeface="Karla" pitchFamily="2" charset="0"/>
            </a:endParaRPr>
          </a:p>
          <a:p>
            <a:r>
              <a:rPr lang="en-US" sz="3200" b="0" dirty="0">
                <a:latin typeface="Montserrat SemiBold" panose="00000700000000000000" pitchFamily="2" charset="0"/>
              </a:rPr>
              <a:t>HOW</a:t>
            </a:r>
          </a:p>
          <a:p>
            <a:r>
              <a:rPr lang="en-US" sz="3200" b="0" cap="none" dirty="0">
                <a:latin typeface="Karla" pitchFamily="2" charset="0"/>
              </a:rPr>
              <a:t>Use proper logging library (</a:t>
            </a:r>
            <a:r>
              <a:rPr lang="en-US" sz="3200" dirty="0">
                <a:latin typeface="Karla" pitchFamily="2" charset="0"/>
              </a:rPr>
              <a:t>S</a:t>
            </a:r>
            <a:r>
              <a:rPr lang="en-US" sz="3200" b="0" cap="none" dirty="0">
                <a:latin typeface="Karla" pitchFamily="2" charset="0"/>
              </a:rPr>
              <a:t>erilog).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30206592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0458E1-C7A6-D8F0-9CDA-B478172727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46252" y="3050448"/>
            <a:ext cx="5989643" cy="1117353"/>
          </a:xfrm>
        </p:spPr>
        <p:txBody>
          <a:bodyPr/>
          <a:lstStyle/>
          <a:p>
            <a:pPr algn="r"/>
            <a:r>
              <a:rPr lang="nl-BE" dirty="0"/>
              <a:t>CORRELATION </a:t>
            </a:r>
            <a:r>
              <a:rPr lang="nl-BE" dirty="0" err="1"/>
              <a:t>ID’s</a:t>
            </a:r>
            <a:endParaRPr lang="nl-BE" dirty="0"/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85B2EE3F-3428-612D-E5E9-3E14032BB85C}"/>
              </a:ext>
            </a:extLst>
          </p:cNvPr>
          <p:cNvSpPr txBox="1"/>
          <p:nvPr/>
        </p:nvSpPr>
        <p:spPr>
          <a:xfrm>
            <a:off x="12843164" y="5830142"/>
            <a:ext cx="4992731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3200" b="0" i="0" dirty="0">
                <a:solidFill>
                  <a:srgbClr val="374151"/>
                </a:solidFill>
                <a:effectLst/>
                <a:latin typeface="Montserrat" panose="00000500000000000000" pitchFamily="2" charset="0"/>
              </a:rPr>
              <a:t>The breadcrumbs that connect the dots, making sense of the journey across system boundaries.</a:t>
            </a:r>
            <a:br>
              <a:rPr lang="en-US" sz="3200" dirty="0">
                <a:latin typeface="Montserrat" panose="00000500000000000000" pitchFamily="2" charset="0"/>
              </a:rPr>
            </a:br>
            <a:endParaRPr lang="nl-BE" sz="3200" dirty="0"/>
          </a:p>
        </p:txBody>
      </p:sp>
      <p:cxnSp>
        <p:nvCxnSpPr>
          <p:cNvPr id="9" name="Rechte verbindingslijn 8">
            <a:extLst>
              <a:ext uri="{FF2B5EF4-FFF2-40B4-BE49-F238E27FC236}">
                <a16:creationId xmlns:a16="http://schemas.microsoft.com/office/drawing/2014/main" id="{5AD2CB1F-3B95-A88A-7F96-AF224FD57CB1}"/>
              </a:ext>
            </a:extLst>
          </p:cNvPr>
          <p:cNvCxnSpPr>
            <a:cxnSpLocks/>
          </p:cNvCxnSpPr>
          <p:nvPr/>
        </p:nvCxnSpPr>
        <p:spPr>
          <a:xfrm>
            <a:off x="11232776" y="0"/>
            <a:ext cx="0" cy="1028700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kstvak 5">
            <a:extLst>
              <a:ext uri="{FF2B5EF4-FFF2-40B4-BE49-F238E27FC236}">
                <a16:creationId xmlns:a16="http://schemas.microsoft.com/office/drawing/2014/main" id="{8A409CF0-6766-F168-51F6-2186320CD951}"/>
              </a:ext>
            </a:extLst>
          </p:cNvPr>
          <p:cNvSpPr txBox="1"/>
          <p:nvPr/>
        </p:nvSpPr>
        <p:spPr>
          <a:xfrm>
            <a:off x="731389" y="2142678"/>
            <a:ext cx="10668000" cy="7478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0" dirty="0">
                <a:latin typeface="Montserrat SemiBold" panose="00000700000000000000" pitchFamily="2" charset="0"/>
              </a:rPr>
              <a:t>WHAT</a:t>
            </a:r>
          </a:p>
          <a:p>
            <a:pPr>
              <a:lnSpc>
                <a:spcPct val="100000"/>
              </a:lnSpc>
            </a:pPr>
            <a:r>
              <a:rPr lang="en-US" sz="3200" dirty="0">
                <a:latin typeface="Karla" pitchFamily="2" charset="0"/>
              </a:rPr>
              <a:t>Identifier</a:t>
            </a:r>
            <a:r>
              <a:rPr lang="en-US" sz="3200" b="0" dirty="0">
                <a:latin typeface="Karla" pitchFamily="2" charset="0"/>
              </a:rPr>
              <a:t>, passed from the origin to every app/service involved.</a:t>
            </a:r>
          </a:p>
          <a:p>
            <a:pPr>
              <a:lnSpc>
                <a:spcPct val="100000"/>
              </a:lnSpc>
            </a:pPr>
            <a:endParaRPr lang="en-US" sz="3200" b="0" dirty="0">
              <a:latin typeface="Karla" pitchFamily="2" charset="0"/>
            </a:endParaRPr>
          </a:p>
          <a:p>
            <a:pPr>
              <a:lnSpc>
                <a:spcPct val="100000"/>
              </a:lnSpc>
            </a:pPr>
            <a:r>
              <a:rPr lang="en-US" sz="3200" b="0" dirty="0">
                <a:latin typeface="Montserrat SemiBold" panose="00000700000000000000" pitchFamily="2" charset="0"/>
              </a:rPr>
              <a:t>WHY</a:t>
            </a:r>
          </a:p>
          <a:p>
            <a:pPr>
              <a:lnSpc>
                <a:spcPct val="100000"/>
              </a:lnSpc>
            </a:pPr>
            <a:r>
              <a:rPr lang="en-US" sz="3200" b="0" dirty="0">
                <a:latin typeface="Karla" pitchFamily="2" charset="0"/>
              </a:rPr>
              <a:t>Know everything that executed in your whole system when a user pressed a button.</a:t>
            </a:r>
          </a:p>
          <a:p>
            <a:pPr>
              <a:lnSpc>
                <a:spcPct val="100000"/>
              </a:lnSpc>
            </a:pPr>
            <a:endParaRPr lang="en-US" sz="3200" b="0" dirty="0">
              <a:latin typeface="Karla" pitchFamily="2" charset="0"/>
            </a:endParaRPr>
          </a:p>
          <a:p>
            <a:pPr>
              <a:lnSpc>
                <a:spcPct val="100000"/>
              </a:lnSpc>
            </a:pPr>
            <a:r>
              <a:rPr lang="en-US" sz="3200" b="0" dirty="0">
                <a:latin typeface="Montserrat SemiBold" panose="00000700000000000000" pitchFamily="2" charset="0"/>
              </a:rPr>
              <a:t>HOW</a:t>
            </a:r>
          </a:p>
          <a:p>
            <a:pPr>
              <a:lnSpc>
                <a:spcPct val="100000"/>
              </a:lnSpc>
            </a:pPr>
            <a:r>
              <a:rPr lang="en-US" sz="3200" b="0" dirty="0">
                <a:latin typeface="Karla" pitchFamily="2" charset="0"/>
              </a:rPr>
              <a:t>Pass a correlation id when crossing application boundaries. </a:t>
            </a:r>
          </a:p>
          <a:p>
            <a:pPr>
              <a:lnSpc>
                <a:spcPct val="100000"/>
              </a:lnSpc>
            </a:pPr>
            <a:endParaRPr lang="en-US" sz="3200" dirty="0">
              <a:latin typeface="Karla" pitchFamily="2" charset="0"/>
            </a:endParaRPr>
          </a:p>
          <a:p>
            <a:pPr>
              <a:lnSpc>
                <a:spcPct val="100000"/>
              </a:lnSpc>
            </a:pPr>
            <a:r>
              <a:rPr lang="en-US" sz="3200" dirty="0" err="1">
                <a:latin typeface="Montserrat SemiBold" panose="00000700000000000000" pitchFamily="2" charset="0"/>
              </a:rPr>
              <a:t>traceparent</a:t>
            </a:r>
            <a:endParaRPr lang="en-US" sz="3200" dirty="0">
              <a:latin typeface="Montserrat SemiBold" panose="00000700000000000000" pitchFamily="2" charset="0"/>
            </a:endParaRPr>
          </a:p>
          <a:p>
            <a:pPr>
              <a:lnSpc>
                <a:spcPct val="100000"/>
              </a:lnSpc>
            </a:pPr>
            <a:r>
              <a:rPr lang="en-US" sz="3200" b="0" dirty="0">
                <a:latin typeface="Karla" pitchFamily="2" charset="0"/>
              </a:rPr>
              <a:t>Like correlation id but more detailed: hierarchical relationship. Distributed tracing.</a:t>
            </a:r>
            <a:endParaRPr lang="en-BE" sz="3200" b="0" dirty="0">
              <a:latin typeface="Karl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65163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0458E1-C7A6-D8F0-9CDA-B478172727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262" y="3115290"/>
            <a:ext cx="5171880" cy="736504"/>
          </a:xfrm>
        </p:spPr>
        <p:txBody>
          <a:bodyPr/>
          <a:lstStyle/>
          <a:p>
            <a:r>
              <a:rPr lang="en-US" sz="4400" dirty="0"/>
              <a:t>LOG DECISIONS</a:t>
            </a:r>
            <a:endParaRPr lang="nl-BE" dirty="0"/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85B2EE3F-3428-612D-E5E9-3E14032BB85C}"/>
              </a:ext>
            </a:extLst>
          </p:cNvPr>
          <p:cNvSpPr txBox="1"/>
          <p:nvPr/>
        </p:nvSpPr>
        <p:spPr>
          <a:xfrm>
            <a:off x="696262" y="5736961"/>
            <a:ext cx="5441575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0" i="0" dirty="0">
                <a:solidFill>
                  <a:srgbClr val="374151"/>
                </a:solidFill>
                <a:effectLst/>
                <a:latin typeface="Montserrat" panose="00000500000000000000" pitchFamily="2" charset="0"/>
              </a:rPr>
              <a:t>Map out the thought process of your code</a:t>
            </a:r>
            <a:r>
              <a:rPr lang="en-US" sz="3200" dirty="0">
                <a:solidFill>
                  <a:srgbClr val="374151"/>
                </a:solidFill>
                <a:latin typeface="Montserrat" panose="00000500000000000000" pitchFamily="2" charset="0"/>
              </a:rPr>
              <a:t>.</a:t>
            </a:r>
          </a:p>
          <a:p>
            <a:r>
              <a:rPr lang="en-US" sz="3200" dirty="0">
                <a:solidFill>
                  <a:srgbClr val="374151"/>
                </a:solidFill>
                <a:latin typeface="Montserrat" panose="00000500000000000000" pitchFamily="2" charset="0"/>
              </a:rPr>
              <a:t>S</a:t>
            </a:r>
            <a:r>
              <a:rPr lang="en-US" sz="3200" b="0" i="0" dirty="0">
                <a:solidFill>
                  <a:srgbClr val="374151"/>
                </a:solidFill>
                <a:effectLst/>
                <a:latin typeface="Montserrat" panose="00000500000000000000" pitchFamily="2" charset="0"/>
              </a:rPr>
              <a:t>o you can trace its every choice and detour.</a:t>
            </a:r>
            <a:endParaRPr lang="nl-BE" sz="3200" dirty="0"/>
          </a:p>
        </p:txBody>
      </p:sp>
      <p:cxnSp>
        <p:nvCxnSpPr>
          <p:cNvPr id="9" name="Rechte verbindingslijn 8">
            <a:extLst>
              <a:ext uri="{FF2B5EF4-FFF2-40B4-BE49-F238E27FC236}">
                <a16:creationId xmlns:a16="http://schemas.microsoft.com/office/drawing/2014/main" id="{5AD2CB1F-3B95-A88A-7F96-AF224FD57CB1}"/>
              </a:ext>
            </a:extLst>
          </p:cNvPr>
          <p:cNvCxnSpPr/>
          <p:nvPr/>
        </p:nvCxnSpPr>
        <p:spPr>
          <a:xfrm>
            <a:off x="6491666" y="-140312"/>
            <a:ext cx="0" cy="1028700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kstvak 3">
            <a:extLst>
              <a:ext uri="{FF2B5EF4-FFF2-40B4-BE49-F238E27FC236}">
                <a16:creationId xmlns:a16="http://schemas.microsoft.com/office/drawing/2014/main" id="{660FB28E-72B6-4A99-C187-1EAB0E1629E6}"/>
              </a:ext>
            </a:extLst>
          </p:cNvPr>
          <p:cNvSpPr txBox="1"/>
          <p:nvPr/>
        </p:nvSpPr>
        <p:spPr>
          <a:xfrm>
            <a:off x="7738716" y="1926325"/>
            <a:ext cx="823922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0" dirty="0">
                <a:latin typeface="Montserrat SemiBold" panose="00000700000000000000" pitchFamily="2" charset="0"/>
              </a:rPr>
              <a:t>WHY</a:t>
            </a:r>
          </a:p>
          <a:p>
            <a:r>
              <a:rPr lang="en-US" sz="3200" b="0" cap="none" dirty="0">
                <a:latin typeface="Karla" pitchFamily="2" charset="0"/>
              </a:rPr>
              <a:t>Know what’s happening and follow the flow of your code in production.</a:t>
            </a:r>
            <a:endParaRPr lang="nl-BE" sz="3200" dirty="0"/>
          </a:p>
        </p:txBody>
      </p:sp>
      <p:pic>
        <p:nvPicPr>
          <p:cNvPr id="7" name="Picture 3" descr="A screen shot of a computer&#10;&#10;Description automatically generated">
            <a:extLst>
              <a:ext uri="{FF2B5EF4-FFF2-40B4-BE49-F238E27FC236}">
                <a16:creationId xmlns:a16="http://schemas.microsoft.com/office/drawing/2014/main" id="{448FCDCA-C157-BE8F-A996-2A256C9178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2232" y="3701046"/>
            <a:ext cx="9454610" cy="3273495"/>
          </a:xfrm>
          <a:prstGeom prst="rect">
            <a:avLst/>
          </a:prstGeom>
        </p:spPr>
      </p:pic>
      <p:pic>
        <p:nvPicPr>
          <p:cNvPr id="8" name="Picture 4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5FD09522-24E0-4E28-BC28-AEEC0A8346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2231" y="7179602"/>
            <a:ext cx="9454610" cy="2957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6204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0458E1-C7A6-D8F0-9CDA-B478172727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92882" y="3076130"/>
            <a:ext cx="4904913" cy="792831"/>
          </a:xfrm>
        </p:spPr>
        <p:txBody>
          <a:bodyPr/>
          <a:lstStyle/>
          <a:p>
            <a:pPr algn="r"/>
            <a:r>
              <a:rPr lang="nl-BE" dirty="0"/>
              <a:t>REAL ERRORS</a:t>
            </a: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85B2EE3F-3428-612D-E5E9-3E14032BB85C}"/>
              </a:ext>
            </a:extLst>
          </p:cNvPr>
          <p:cNvSpPr txBox="1"/>
          <p:nvPr/>
        </p:nvSpPr>
        <p:spPr>
          <a:xfrm>
            <a:off x="13219813" y="5807244"/>
            <a:ext cx="4577981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3200" b="0" i="0" dirty="0">
                <a:solidFill>
                  <a:srgbClr val="374151"/>
                </a:solidFill>
                <a:effectLst/>
                <a:latin typeface="Montserrat" panose="00000500000000000000" pitchFamily="2" charset="0"/>
              </a:rPr>
              <a:t>Only raise the alarm for true threats, </a:t>
            </a:r>
          </a:p>
          <a:p>
            <a:pPr algn="r"/>
            <a:r>
              <a:rPr lang="en-US" sz="3200" b="0" i="0" dirty="0">
                <a:solidFill>
                  <a:srgbClr val="374151"/>
                </a:solidFill>
                <a:effectLst/>
                <a:latin typeface="Montserrat" panose="00000500000000000000" pitchFamily="2" charset="0"/>
              </a:rPr>
              <a:t>not every shadow that passes by.</a:t>
            </a:r>
            <a:br>
              <a:rPr lang="en-US" sz="2800" dirty="0">
                <a:latin typeface="Montserrat" panose="00000500000000000000" pitchFamily="2" charset="0"/>
              </a:rPr>
            </a:br>
            <a:endParaRPr lang="nl-BE" sz="3200" dirty="0"/>
          </a:p>
        </p:txBody>
      </p:sp>
      <p:cxnSp>
        <p:nvCxnSpPr>
          <p:cNvPr id="9" name="Rechte verbindingslijn 8">
            <a:extLst>
              <a:ext uri="{FF2B5EF4-FFF2-40B4-BE49-F238E27FC236}">
                <a16:creationId xmlns:a16="http://schemas.microsoft.com/office/drawing/2014/main" id="{5AD2CB1F-3B95-A88A-7F96-AF224FD57CB1}"/>
              </a:ext>
            </a:extLst>
          </p:cNvPr>
          <p:cNvCxnSpPr>
            <a:cxnSpLocks/>
          </p:cNvCxnSpPr>
          <p:nvPr/>
        </p:nvCxnSpPr>
        <p:spPr>
          <a:xfrm>
            <a:off x="11232776" y="0"/>
            <a:ext cx="0" cy="1028700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kstvak 5">
            <a:extLst>
              <a:ext uri="{FF2B5EF4-FFF2-40B4-BE49-F238E27FC236}">
                <a16:creationId xmlns:a16="http://schemas.microsoft.com/office/drawing/2014/main" id="{8A409CF0-6766-F168-51F6-2186320CD951}"/>
              </a:ext>
            </a:extLst>
          </p:cNvPr>
          <p:cNvSpPr txBox="1"/>
          <p:nvPr/>
        </p:nvSpPr>
        <p:spPr>
          <a:xfrm>
            <a:off x="628752" y="2432185"/>
            <a:ext cx="1066800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0" dirty="0">
                <a:latin typeface="Montserrat SemiBold" panose="00000700000000000000" pitchFamily="2" charset="0"/>
              </a:rPr>
              <a:t>WHY</a:t>
            </a:r>
          </a:p>
          <a:p>
            <a:pPr>
              <a:lnSpc>
                <a:spcPct val="100000"/>
              </a:lnSpc>
            </a:pPr>
            <a:r>
              <a:rPr lang="en-US" sz="3200" b="0" dirty="0">
                <a:latin typeface="Karla" pitchFamily="2" charset="0"/>
              </a:rPr>
              <a:t>Errors should be (proactively) acted upon. </a:t>
            </a:r>
          </a:p>
          <a:p>
            <a:pPr>
              <a:lnSpc>
                <a:spcPct val="100000"/>
              </a:lnSpc>
            </a:pPr>
            <a:r>
              <a:rPr lang="en-US" sz="3200" i="1" dirty="0">
                <a:latin typeface="Karla" pitchFamily="2" charset="0"/>
              </a:rPr>
              <a:t>When everything is an error, nothing is an error.</a:t>
            </a:r>
          </a:p>
          <a:p>
            <a:pPr>
              <a:lnSpc>
                <a:spcPct val="100000"/>
              </a:lnSpc>
            </a:pPr>
            <a:endParaRPr lang="en-US" sz="3200" b="0" dirty="0">
              <a:latin typeface="Karla" pitchFamily="2" charset="0"/>
            </a:endParaRPr>
          </a:p>
          <a:p>
            <a:pPr>
              <a:lnSpc>
                <a:spcPct val="100000"/>
              </a:lnSpc>
            </a:pPr>
            <a:r>
              <a:rPr lang="en-US" sz="3200" b="0" dirty="0">
                <a:latin typeface="Montserrat SemiBold" panose="00000700000000000000" pitchFamily="2" charset="0"/>
              </a:rPr>
              <a:t>HOW</a:t>
            </a:r>
          </a:p>
          <a:p>
            <a:pPr>
              <a:lnSpc>
                <a:spcPct val="100000"/>
              </a:lnSpc>
            </a:pPr>
            <a:r>
              <a:rPr lang="en-US" sz="3200" b="0" dirty="0">
                <a:latin typeface="Karla" pitchFamily="2" charset="0"/>
              </a:rPr>
              <a:t>Use correct log levels for your messages.</a:t>
            </a:r>
          </a:p>
          <a:p>
            <a:r>
              <a:rPr lang="en-US" sz="3200" b="0" dirty="0">
                <a:latin typeface="Karla" pitchFamily="2" charset="0"/>
              </a:rPr>
              <a:t>Don’t flood your system </a:t>
            </a:r>
            <a:r>
              <a:rPr lang="en-US" sz="3200" b="0">
                <a:latin typeface="Karla" pitchFamily="2" charset="0"/>
              </a:rPr>
              <a:t>with logs </a:t>
            </a:r>
            <a:r>
              <a:rPr lang="en-US" sz="3200" b="0" dirty="0">
                <a:latin typeface="Karla" pitchFamily="2" charset="0"/>
              </a:rPr>
              <a:t>you’ll never look at.</a:t>
            </a:r>
          </a:p>
          <a:p>
            <a:pPr>
              <a:lnSpc>
                <a:spcPct val="100000"/>
              </a:lnSpc>
            </a:pPr>
            <a:endParaRPr lang="en-US" sz="3200" b="0" dirty="0">
              <a:latin typeface="Karla" pitchFamily="2" charset="0"/>
            </a:endParaRPr>
          </a:p>
          <a:p>
            <a:pPr>
              <a:lnSpc>
                <a:spcPct val="100000"/>
              </a:lnSpc>
            </a:pPr>
            <a:r>
              <a:rPr lang="en-US" sz="3200" b="0" dirty="0">
                <a:latin typeface="Montserrat SemiBold" panose="00000700000000000000" pitchFamily="2" charset="0"/>
              </a:rPr>
              <a:t>TIP</a:t>
            </a:r>
          </a:p>
          <a:p>
            <a:pPr>
              <a:lnSpc>
                <a:spcPct val="100000"/>
              </a:lnSpc>
            </a:pPr>
            <a:r>
              <a:rPr lang="en-US" sz="3200" b="0" dirty="0">
                <a:latin typeface="Karla" pitchFamily="2" charset="0"/>
              </a:rPr>
              <a:t>Dynamically change minimum level at runtime .</a:t>
            </a:r>
          </a:p>
        </p:txBody>
      </p:sp>
    </p:spTree>
    <p:extLst>
      <p:ext uri="{BB962C8B-B14F-4D97-AF65-F5344CB8AC3E}">
        <p14:creationId xmlns:p14="http://schemas.microsoft.com/office/powerpoint/2010/main" val="34360060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0458E1-C7A6-D8F0-9CDA-B478172727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072" y="3051777"/>
            <a:ext cx="6627169" cy="1117353"/>
          </a:xfrm>
        </p:spPr>
        <p:txBody>
          <a:bodyPr/>
          <a:lstStyle/>
          <a:p>
            <a:r>
              <a:rPr lang="en-US"/>
              <a:t>Performance metrics</a:t>
            </a: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85B2EE3F-3428-612D-E5E9-3E14032BB85C}"/>
              </a:ext>
            </a:extLst>
          </p:cNvPr>
          <p:cNvSpPr txBox="1"/>
          <p:nvPr/>
        </p:nvSpPr>
        <p:spPr>
          <a:xfrm>
            <a:off x="548072" y="5733212"/>
            <a:ext cx="6489222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0" i="0" dirty="0">
                <a:solidFill>
                  <a:srgbClr val="374151"/>
                </a:solidFill>
                <a:effectLst/>
                <a:latin typeface="Montserrat" panose="00000500000000000000" pitchFamily="2" charset="0"/>
              </a:rPr>
              <a:t>Our early warning system, catching the subtle hints of wear and tear before they become major roadblocks.</a:t>
            </a:r>
            <a:br>
              <a:rPr lang="en-US" sz="4000" dirty="0">
                <a:latin typeface="Montserrat" panose="00000500000000000000" pitchFamily="2" charset="0"/>
              </a:rPr>
            </a:br>
            <a:endParaRPr lang="nl-BE" sz="3200" dirty="0"/>
          </a:p>
        </p:txBody>
      </p:sp>
      <p:cxnSp>
        <p:nvCxnSpPr>
          <p:cNvPr id="9" name="Rechte verbindingslijn 8">
            <a:extLst>
              <a:ext uri="{FF2B5EF4-FFF2-40B4-BE49-F238E27FC236}">
                <a16:creationId xmlns:a16="http://schemas.microsoft.com/office/drawing/2014/main" id="{5AD2CB1F-3B95-A88A-7F96-AF224FD57CB1}"/>
              </a:ext>
            </a:extLst>
          </p:cNvPr>
          <p:cNvCxnSpPr/>
          <p:nvPr/>
        </p:nvCxnSpPr>
        <p:spPr>
          <a:xfrm>
            <a:off x="7037294" y="-2"/>
            <a:ext cx="0" cy="1028700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kstvak 5">
            <a:extLst>
              <a:ext uri="{FF2B5EF4-FFF2-40B4-BE49-F238E27FC236}">
                <a16:creationId xmlns:a16="http://schemas.microsoft.com/office/drawing/2014/main" id="{4784CFEA-A5DC-1F51-283B-4F577D8DE022}"/>
              </a:ext>
            </a:extLst>
          </p:cNvPr>
          <p:cNvSpPr txBox="1"/>
          <p:nvPr/>
        </p:nvSpPr>
        <p:spPr>
          <a:xfrm>
            <a:off x="8450980" y="2778557"/>
            <a:ext cx="8922621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0" dirty="0">
                <a:latin typeface="Montserrat SemiBold" panose="00000700000000000000" pitchFamily="2" charset="0"/>
              </a:rPr>
              <a:t>WHY</a:t>
            </a:r>
            <a:endParaRPr lang="en-US" sz="3200" b="0" dirty="0">
              <a:latin typeface="Montserrat SemiBold" panose="00000700000000000000" pitchFamily="2" charset="0"/>
              <a:sym typeface="Wingdings" panose="05000000000000000000" pitchFamily="2" charset="2"/>
            </a:endParaRPr>
          </a:p>
          <a:p>
            <a:r>
              <a:rPr lang="en-US" sz="3200" b="0" cap="none" dirty="0">
                <a:latin typeface="Karla" pitchFamily="2" charset="0"/>
                <a:sym typeface="Wingdings" panose="05000000000000000000" pitchFamily="2" charset="2"/>
              </a:rPr>
              <a:t>Easily find slow queries.</a:t>
            </a:r>
          </a:p>
          <a:p>
            <a:r>
              <a:rPr lang="en-US" sz="3200" b="0" cap="none" dirty="0">
                <a:latin typeface="Karla" pitchFamily="2" charset="0"/>
                <a:sym typeface="Wingdings" panose="05000000000000000000" pitchFamily="2" charset="2"/>
              </a:rPr>
              <a:t>Performance degradation, after release.</a:t>
            </a:r>
            <a:br>
              <a:rPr lang="en-US" sz="3200" b="0" cap="none" dirty="0">
                <a:latin typeface="Karla" pitchFamily="2" charset="0"/>
                <a:sym typeface="Wingdings" panose="05000000000000000000" pitchFamily="2" charset="2"/>
              </a:rPr>
            </a:br>
            <a:r>
              <a:rPr lang="en-US" sz="3200" b="0" cap="none" dirty="0">
                <a:latin typeface="Karla" pitchFamily="2" charset="0"/>
                <a:sym typeface="Wingdings" panose="05000000000000000000" pitchFamily="2" charset="2"/>
              </a:rPr>
              <a:t>Diff between framework and own logic.</a:t>
            </a:r>
            <a:br>
              <a:rPr lang="en-US" sz="3200" b="0" cap="none" dirty="0">
                <a:latin typeface="Karla" pitchFamily="2" charset="0"/>
                <a:sym typeface="Wingdings" panose="05000000000000000000" pitchFamily="2" charset="2"/>
              </a:rPr>
            </a:br>
            <a:endParaRPr lang="en-US" sz="3200" b="0" dirty="0">
              <a:latin typeface="Karla" pitchFamily="2" charset="0"/>
              <a:sym typeface="Wingdings" panose="05000000000000000000" pitchFamily="2" charset="2"/>
            </a:endParaRPr>
          </a:p>
          <a:p>
            <a:r>
              <a:rPr lang="en-US" sz="3200" b="0" dirty="0">
                <a:latin typeface="Montserrat SemiBold" panose="00000700000000000000" pitchFamily="2" charset="0"/>
                <a:sym typeface="Wingdings" panose="05000000000000000000" pitchFamily="2" charset="2"/>
              </a:rPr>
              <a:t>HOW</a:t>
            </a:r>
          </a:p>
          <a:p>
            <a:r>
              <a:rPr lang="en-US" sz="3200" b="0" cap="none" dirty="0">
                <a:latin typeface="Karla" pitchFamily="2" charset="0"/>
                <a:sym typeface="Wingdings" panose="05000000000000000000" pitchFamily="2" charset="2"/>
              </a:rPr>
              <a:t>Use timing library, </a:t>
            </a:r>
            <a:r>
              <a:rPr lang="en-US" sz="3200" u="sng" cap="none" dirty="0">
                <a:latin typeface="Karla" pitchFamily="2" charset="0"/>
                <a:sym typeface="Wingdings" panose="05000000000000000000" pitchFamily="2" charset="2"/>
              </a:rPr>
              <a:t>don’t</a:t>
            </a:r>
            <a:r>
              <a:rPr lang="en-US" sz="3200" cap="none" dirty="0">
                <a:latin typeface="Karla" pitchFamily="2" charset="0"/>
                <a:sym typeface="Wingdings" panose="05000000000000000000" pitchFamily="2" charset="2"/>
              </a:rPr>
              <a:t> use stopwatch!</a:t>
            </a:r>
            <a:br>
              <a:rPr lang="en-US" sz="3200" b="0" cap="none" dirty="0">
                <a:latin typeface="Karla" pitchFamily="2" charset="0"/>
                <a:sym typeface="Wingdings" panose="05000000000000000000" pitchFamily="2" charset="2"/>
              </a:rPr>
            </a:br>
            <a:endParaRPr lang="en-US" sz="3200" b="0" dirty="0">
              <a:latin typeface="Karla" pitchFamily="2" charset="0"/>
              <a:sym typeface="Wingdings" panose="05000000000000000000" pitchFamily="2" charset="2"/>
            </a:endParaRPr>
          </a:p>
          <a:p>
            <a:r>
              <a:rPr lang="en-US" sz="3200" b="0" dirty="0">
                <a:latin typeface="Montserrat SemiBold" panose="00000700000000000000" pitchFamily="2" charset="0"/>
                <a:sym typeface="Wingdings" panose="05000000000000000000" pitchFamily="2" charset="2"/>
              </a:rPr>
              <a:t>TIP</a:t>
            </a:r>
          </a:p>
          <a:p>
            <a:r>
              <a:rPr lang="en-US" sz="3200" b="0" cap="none" dirty="0">
                <a:latin typeface="Karla" pitchFamily="2" charset="0"/>
                <a:sym typeface="Wingdings" panose="05000000000000000000" pitchFamily="2" charset="2"/>
              </a:rPr>
              <a:t>If response time &gt; threshold, log as warning or error.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6707087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0458E1-C7A6-D8F0-9CDA-B478172727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29434" y="2986239"/>
            <a:ext cx="5824920" cy="1472818"/>
          </a:xfrm>
        </p:spPr>
        <p:txBody>
          <a:bodyPr/>
          <a:lstStyle/>
          <a:p>
            <a:pPr algn="r"/>
            <a:r>
              <a:rPr lang="en-US" sz="4400" dirty="0"/>
              <a:t>Be careful when logging objects</a:t>
            </a:r>
            <a:endParaRPr lang="nl-BE" dirty="0"/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85B2EE3F-3428-612D-E5E9-3E14032BB85C}"/>
              </a:ext>
            </a:extLst>
          </p:cNvPr>
          <p:cNvSpPr txBox="1"/>
          <p:nvPr/>
        </p:nvSpPr>
        <p:spPr>
          <a:xfrm>
            <a:off x="11377491" y="5827944"/>
            <a:ext cx="6176863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3200" b="0" dirty="0">
                <a:latin typeface="Montserrat" panose="00000500000000000000" pitchFamily="2" charset="0"/>
              </a:rPr>
              <a:t>C</a:t>
            </a:r>
            <a:r>
              <a:rPr lang="en-US" sz="3200" b="0" i="0" dirty="0">
                <a:solidFill>
                  <a:srgbClr val="374151"/>
                </a:solidFill>
                <a:effectLst/>
                <a:latin typeface="Montserrat" panose="00000500000000000000" pitchFamily="2" charset="0"/>
              </a:rPr>
              <a:t>apturing every brushstroke</a:t>
            </a:r>
          </a:p>
          <a:p>
            <a:pPr algn="r"/>
            <a:r>
              <a:rPr lang="en-US" sz="3200" b="0" i="0" dirty="0">
                <a:solidFill>
                  <a:srgbClr val="374151"/>
                </a:solidFill>
                <a:effectLst/>
                <a:latin typeface="Montserrat" panose="00000500000000000000" pitchFamily="2" charset="0"/>
              </a:rPr>
              <a:t>of a masterpiece</a:t>
            </a:r>
            <a:r>
              <a:rPr lang="en-US" sz="3200" dirty="0">
                <a:solidFill>
                  <a:srgbClr val="374151"/>
                </a:solidFill>
                <a:latin typeface="Montserrat" panose="00000500000000000000" pitchFamily="2" charset="0"/>
              </a:rPr>
              <a:t>;</a:t>
            </a:r>
            <a:endParaRPr lang="en-US" sz="3200" b="0" i="0" dirty="0">
              <a:solidFill>
                <a:srgbClr val="374151"/>
              </a:solidFill>
              <a:effectLst/>
              <a:latin typeface="Montserrat" panose="00000500000000000000" pitchFamily="2" charset="0"/>
            </a:endParaRPr>
          </a:p>
          <a:p>
            <a:pPr algn="r"/>
            <a:r>
              <a:rPr lang="en-US" sz="3200" b="0" i="0" dirty="0">
                <a:solidFill>
                  <a:srgbClr val="374151"/>
                </a:solidFill>
                <a:effectLst/>
                <a:latin typeface="Montserrat" panose="00000500000000000000" pitchFamily="2" charset="0"/>
              </a:rPr>
              <a:t> </a:t>
            </a:r>
          </a:p>
          <a:p>
            <a:pPr algn="r"/>
            <a:r>
              <a:rPr lang="en-US" sz="3200" b="0" i="0" dirty="0">
                <a:solidFill>
                  <a:srgbClr val="374151"/>
                </a:solidFill>
                <a:effectLst/>
                <a:latin typeface="Montserrat" panose="00000500000000000000" pitchFamily="2" charset="0"/>
              </a:rPr>
              <a:t>beautiful in detail but demanding on the canvas of performance.</a:t>
            </a:r>
            <a:endParaRPr lang="nl-BE" sz="3200" dirty="0"/>
          </a:p>
        </p:txBody>
      </p:sp>
      <p:cxnSp>
        <p:nvCxnSpPr>
          <p:cNvPr id="9" name="Rechte verbindingslijn 8">
            <a:extLst>
              <a:ext uri="{FF2B5EF4-FFF2-40B4-BE49-F238E27FC236}">
                <a16:creationId xmlns:a16="http://schemas.microsoft.com/office/drawing/2014/main" id="{5AD2CB1F-3B95-A88A-7F96-AF224FD57CB1}"/>
              </a:ext>
            </a:extLst>
          </p:cNvPr>
          <p:cNvCxnSpPr>
            <a:cxnSpLocks/>
          </p:cNvCxnSpPr>
          <p:nvPr/>
        </p:nvCxnSpPr>
        <p:spPr>
          <a:xfrm>
            <a:off x="11232776" y="0"/>
            <a:ext cx="0" cy="1028700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kstvak 5">
            <a:extLst>
              <a:ext uri="{FF2B5EF4-FFF2-40B4-BE49-F238E27FC236}">
                <a16:creationId xmlns:a16="http://schemas.microsoft.com/office/drawing/2014/main" id="{8A409CF0-6766-F168-51F6-2186320CD951}"/>
              </a:ext>
            </a:extLst>
          </p:cNvPr>
          <p:cNvSpPr txBox="1"/>
          <p:nvPr/>
        </p:nvSpPr>
        <p:spPr>
          <a:xfrm>
            <a:off x="628752" y="2716419"/>
            <a:ext cx="10668000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0" dirty="0">
                <a:latin typeface="Montserrat SemiBold" panose="00000700000000000000" pitchFamily="2" charset="0"/>
              </a:rPr>
              <a:t>WHY</a:t>
            </a:r>
          </a:p>
          <a:p>
            <a:pPr>
              <a:lnSpc>
                <a:spcPct val="100000"/>
              </a:lnSpc>
            </a:pPr>
            <a:r>
              <a:rPr lang="en-US" sz="3200" b="0" dirty="0">
                <a:latin typeface="Karla" pitchFamily="2" charset="0"/>
              </a:rPr>
              <a:t>Structured logging makes it tempting to just log an entire object (graph). </a:t>
            </a:r>
          </a:p>
          <a:p>
            <a:pPr>
              <a:lnSpc>
                <a:spcPct val="100000"/>
              </a:lnSpc>
            </a:pPr>
            <a:r>
              <a:rPr lang="en-US" sz="3200" b="0" dirty="0">
                <a:latin typeface="Karla" pitchFamily="2" charset="0"/>
                <a:sym typeface="Wingdings" panose="05000000000000000000" pitchFamily="2" charset="2"/>
              </a:rPr>
              <a:t> </a:t>
            </a:r>
            <a:r>
              <a:rPr lang="en-US" sz="3200" b="0" dirty="0">
                <a:latin typeface="Karla" pitchFamily="2" charset="0"/>
              </a:rPr>
              <a:t>impact on performance and resources</a:t>
            </a:r>
          </a:p>
          <a:p>
            <a:pPr>
              <a:lnSpc>
                <a:spcPct val="100000"/>
              </a:lnSpc>
            </a:pPr>
            <a:endParaRPr lang="en-US" sz="3200" b="0" dirty="0">
              <a:latin typeface="Karla" pitchFamily="2" charset="0"/>
            </a:endParaRPr>
          </a:p>
          <a:p>
            <a:pPr>
              <a:lnSpc>
                <a:spcPct val="100000"/>
              </a:lnSpc>
            </a:pPr>
            <a:endParaRPr lang="en-US" sz="3200" b="0" dirty="0">
              <a:latin typeface="Karla" pitchFamily="2" charset="0"/>
            </a:endParaRPr>
          </a:p>
          <a:p>
            <a:pPr>
              <a:lnSpc>
                <a:spcPct val="100000"/>
              </a:lnSpc>
            </a:pPr>
            <a:r>
              <a:rPr lang="en-US" sz="3200" b="0" dirty="0">
                <a:latin typeface="Montserrat SemiBold" panose="00000700000000000000" pitchFamily="2" charset="0"/>
              </a:rPr>
              <a:t>HOW</a:t>
            </a:r>
          </a:p>
          <a:p>
            <a:pPr>
              <a:lnSpc>
                <a:spcPct val="100000"/>
              </a:lnSpc>
            </a:pPr>
            <a:r>
              <a:rPr lang="en-US" sz="3200" b="0" dirty="0">
                <a:latin typeface="Karla" pitchFamily="2" charset="0"/>
              </a:rPr>
              <a:t>Log only what you </a:t>
            </a:r>
            <a:r>
              <a:rPr lang="en-US" sz="3200" dirty="0">
                <a:latin typeface="Karla" pitchFamily="2" charset="0"/>
              </a:rPr>
              <a:t>need </a:t>
            </a:r>
            <a:r>
              <a:rPr lang="en-US" sz="3200" b="0" dirty="0">
                <a:latin typeface="Karla" pitchFamily="2" charset="0"/>
              </a:rPr>
              <a:t>to know.</a:t>
            </a:r>
          </a:p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à"/>
            </a:pPr>
            <a:r>
              <a:rPr lang="en-US" sz="3200" b="0" dirty="0">
                <a:latin typeface="Karla" pitchFamily="2" charset="0"/>
                <a:sym typeface="Wingdings" panose="05000000000000000000" pitchFamily="2" charset="2"/>
              </a:rPr>
              <a:t> exclude with attributes</a:t>
            </a:r>
          </a:p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à"/>
            </a:pPr>
            <a:r>
              <a:rPr lang="en-US" sz="3200" dirty="0">
                <a:latin typeface="Karla" pitchFamily="2" charset="0"/>
                <a:sym typeface="Wingdings" panose="05000000000000000000" pitchFamily="2" charset="2"/>
              </a:rPr>
              <a:t> limit depth</a:t>
            </a:r>
            <a:endParaRPr lang="en-US" sz="3200" b="0" dirty="0">
              <a:latin typeface="Karla" pitchFamily="2" charset="0"/>
              <a:sym typeface="Wingdings" panose="05000000000000000000" pitchFamily="2" charset="2"/>
            </a:endParaRPr>
          </a:p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à"/>
            </a:pPr>
            <a:r>
              <a:rPr lang="en-US" sz="3200" b="0" dirty="0">
                <a:latin typeface="Karla" pitchFamily="2" charset="0"/>
                <a:sym typeface="Wingdings" panose="05000000000000000000" pitchFamily="2" charset="2"/>
              </a:rPr>
              <a:t> use separate log models</a:t>
            </a:r>
          </a:p>
        </p:txBody>
      </p:sp>
    </p:spTree>
    <p:extLst>
      <p:ext uri="{BB962C8B-B14F-4D97-AF65-F5344CB8AC3E}">
        <p14:creationId xmlns:p14="http://schemas.microsoft.com/office/powerpoint/2010/main" val="37156224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F58CBEE2-5BE5-E25B-5A25-25F61EA12F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65" b="14454"/>
          <a:stretch/>
        </p:blipFill>
        <p:spPr bwMode="auto">
          <a:xfrm>
            <a:off x="0" y="6881284"/>
            <a:ext cx="18288000" cy="3405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 descr="Internet Of Things with solid fill">
            <a:extLst>
              <a:ext uri="{FF2B5EF4-FFF2-40B4-BE49-F238E27FC236}">
                <a16:creationId xmlns:a16="http://schemas.microsoft.com/office/drawing/2014/main" id="{63DFC60D-E840-EC34-486C-CEFEF8EECCF7}"/>
              </a:ext>
            </a:extLst>
          </p:cNvPr>
          <p:cNvSpPr/>
          <p:nvPr/>
        </p:nvSpPr>
        <p:spPr>
          <a:xfrm>
            <a:off x="2946119" y="2671235"/>
            <a:ext cx="1750037" cy="1750037"/>
          </a:xfrm>
          <a:prstGeom prst="rect">
            <a:avLst/>
          </a:pr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F49D0F1-4D97-6524-6F90-94C22EB8FF07}"/>
              </a:ext>
            </a:extLst>
          </p:cNvPr>
          <p:cNvSpPr/>
          <p:nvPr/>
        </p:nvSpPr>
        <p:spPr>
          <a:xfrm>
            <a:off x="3744499" y="1159679"/>
            <a:ext cx="1761328" cy="2488369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14" name="Rectangle 13" descr="Group">
            <a:extLst>
              <a:ext uri="{FF2B5EF4-FFF2-40B4-BE49-F238E27FC236}">
                <a16:creationId xmlns:a16="http://schemas.microsoft.com/office/drawing/2014/main" id="{613C0270-D3A6-F1A0-6846-E70615F5111C}"/>
              </a:ext>
            </a:extLst>
          </p:cNvPr>
          <p:cNvSpPr/>
          <p:nvPr/>
        </p:nvSpPr>
        <p:spPr>
          <a:xfrm>
            <a:off x="7688818" y="2497196"/>
            <a:ext cx="2098116" cy="2098116"/>
          </a:xfrm>
          <a:prstGeom prst="rect">
            <a:avLst/>
          </a:prstGeo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A25B820-52D4-C107-A375-24FB6DFB716E}"/>
              </a:ext>
            </a:extLst>
          </p:cNvPr>
          <p:cNvSpPr/>
          <p:nvPr/>
        </p:nvSpPr>
        <p:spPr>
          <a:xfrm>
            <a:off x="1076387" y="2840616"/>
            <a:ext cx="4241250" cy="1395000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273C490-9F99-ADD7-B1A5-10B154F70652}"/>
              </a:ext>
            </a:extLst>
          </p:cNvPr>
          <p:cNvSpPr/>
          <p:nvPr/>
        </p:nvSpPr>
        <p:spPr>
          <a:xfrm>
            <a:off x="7204128" y="862828"/>
            <a:ext cx="4241250" cy="1395000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54397319-E180-A97F-837E-3A8E8FE137E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261482" y="2908264"/>
            <a:ext cx="1511546" cy="127598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1FA8D82-F12E-7B81-02FD-C2EDAD7E36F0}"/>
              </a:ext>
            </a:extLst>
          </p:cNvPr>
          <p:cNvSpPr txBox="1"/>
          <p:nvPr/>
        </p:nvSpPr>
        <p:spPr>
          <a:xfrm>
            <a:off x="6617251" y="4820650"/>
            <a:ext cx="4241250" cy="1395000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10668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400" kern="1200" dirty="0"/>
              <a:t>Now focused on </a:t>
            </a:r>
          </a:p>
          <a:p>
            <a:pPr marL="0" lvl="0" indent="0" algn="ctr" defTabSz="10668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400" kern="1200" dirty="0"/>
              <a:t>developing people</a:t>
            </a:r>
          </a:p>
          <a:p>
            <a:pPr marL="0" lvl="0" indent="0" algn="ctr" defTabSz="10668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400" kern="1200" dirty="0"/>
              <a:t>tech &amp; non-tech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BF014B1-FA83-0F74-9083-0FFB288A4854}"/>
              </a:ext>
            </a:extLst>
          </p:cNvPr>
          <p:cNvSpPr txBox="1"/>
          <p:nvPr/>
        </p:nvSpPr>
        <p:spPr>
          <a:xfrm>
            <a:off x="2324639" y="4820650"/>
            <a:ext cx="2992998" cy="1395000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10668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400" kern="1200" dirty="0"/>
              <a:t>Developing software </a:t>
            </a:r>
          </a:p>
          <a:p>
            <a:pPr marL="0" lvl="0" indent="0" algn="ctr" defTabSz="10668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400" kern="1200" dirty="0"/>
              <a:t>for +20 years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C816AE5-9768-714F-C122-0A175EE04335}"/>
              </a:ext>
            </a:extLst>
          </p:cNvPr>
          <p:cNvSpPr txBox="1"/>
          <p:nvPr/>
        </p:nvSpPr>
        <p:spPr>
          <a:xfrm>
            <a:off x="11896630" y="4820650"/>
            <a:ext cx="4241250" cy="1395000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10668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400" kern="1200" dirty="0"/>
              <a:t>Contact me: </a:t>
            </a:r>
          </a:p>
          <a:p>
            <a:pPr marL="0" lvl="0" indent="0" algn="ctr" defTabSz="10668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400" dirty="0">
                <a:hlinkClick r:id="rId8"/>
              </a:rPr>
              <a:t>in/stevenhillaert</a:t>
            </a:r>
            <a:endParaRPr lang="en-US" sz="2400" dirty="0"/>
          </a:p>
          <a:p>
            <a:pPr marL="0" lvl="0" indent="0" algn="ctr" defTabSz="10668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2400" kern="12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911EE99-5E08-A344-BDE2-C2C9087C2595}"/>
              </a:ext>
            </a:extLst>
          </p:cNvPr>
          <p:cNvSpPr txBox="1"/>
          <p:nvPr/>
        </p:nvSpPr>
        <p:spPr>
          <a:xfrm>
            <a:off x="6213487" y="660837"/>
            <a:ext cx="4859427" cy="1395000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10668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800" b="1" kern="1200" dirty="0"/>
              <a:t>Steven Hillaert</a:t>
            </a:r>
          </a:p>
          <a:p>
            <a:pPr marL="0" lvl="0" indent="0" algn="ctr" defTabSz="10668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800" kern="1200" dirty="0"/>
              <a:t>Technical Coach @ AllPhi</a:t>
            </a:r>
          </a:p>
        </p:txBody>
      </p:sp>
    </p:spTree>
    <p:extLst>
      <p:ext uri="{BB962C8B-B14F-4D97-AF65-F5344CB8AC3E}">
        <p14:creationId xmlns:p14="http://schemas.microsoft.com/office/powerpoint/2010/main" val="3834641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0458E1-C7A6-D8F0-9CDA-B478172727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132" y="3133120"/>
            <a:ext cx="6265102" cy="1117353"/>
          </a:xfrm>
        </p:spPr>
        <p:txBody>
          <a:bodyPr/>
          <a:lstStyle/>
          <a:p>
            <a:r>
              <a:rPr lang="en-US" sz="4400" dirty="0">
                <a:latin typeface="Montserrat SemiBold" panose="00000700000000000000" pitchFamily="2" charset="0"/>
              </a:rPr>
              <a:t>Sensitive data</a:t>
            </a:r>
            <a:endParaRPr lang="nl-BE" dirty="0">
              <a:latin typeface="Montserrat Light" panose="00000400000000000000" pitchFamily="2" charset="0"/>
            </a:endParaRP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85B2EE3F-3428-612D-E5E9-3E14032BB85C}"/>
              </a:ext>
            </a:extLst>
          </p:cNvPr>
          <p:cNvSpPr txBox="1"/>
          <p:nvPr/>
        </p:nvSpPr>
        <p:spPr>
          <a:xfrm>
            <a:off x="660133" y="5803979"/>
            <a:ext cx="6135304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0" i="0" dirty="0">
                <a:solidFill>
                  <a:srgbClr val="374151"/>
                </a:solidFill>
                <a:effectLst/>
                <a:latin typeface="Montserrat" panose="00000500000000000000" pitchFamily="2" charset="0"/>
              </a:rPr>
              <a:t>Like accidentally dropping your diary in a public square. Some pages are best kept private.</a:t>
            </a:r>
            <a:br>
              <a:rPr lang="en-US" sz="3200" b="0" i="0" dirty="0">
                <a:solidFill>
                  <a:srgbClr val="374151"/>
                </a:solidFill>
                <a:effectLst/>
                <a:latin typeface="Montserrat" panose="00000500000000000000" pitchFamily="2" charset="0"/>
              </a:rPr>
            </a:br>
            <a:endParaRPr lang="nl-BE" sz="3200" dirty="0"/>
          </a:p>
        </p:txBody>
      </p:sp>
      <p:cxnSp>
        <p:nvCxnSpPr>
          <p:cNvPr id="9" name="Rechte verbindingslijn 8">
            <a:extLst>
              <a:ext uri="{FF2B5EF4-FFF2-40B4-BE49-F238E27FC236}">
                <a16:creationId xmlns:a16="http://schemas.microsoft.com/office/drawing/2014/main" id="{5AD2CB1F-3B95-A88A-7F96-AF224FD57CB1}"/>
              </a:ext>
            </a:extLst>
          </p:cNvPr>
          <p:cNvCxnSpPr/>
          <p:nvPr/>
        </p:nvCxnSpPr>
        <p:spPr>
          <a:xfrm>
            <a:off x="7037294" y="-2"/>
            <a:ext cx="0" cy="1028700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kstvak 5">
            <a:extLst>
              <a:ext uri="{FF2B5EF4-FFF2-40B4-BE49-F238E27FC236}">
                <a16:creationId xmlns:a16="http://schemas.microsoft.com/office/drawing/2014/main" id="{4784CFEA-A5DC-1F51-283B-4F577D8DE022}"/>
              </a:ext>
            </a:extLst>
          </p:cNvPr>
          <p:cNvSpPr txBox="1"/>
          <p:nvPr/>
        </p:nvSpPr>
        <p:spPr>
          <a:xfrm>
            <a:off x="7694647" y="3133120"/>
            <a:ext cx="10668000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0" dirty="0">
                <a:latin typeface="Montserrat SemiBold" panose="00000700000000000000" pitchFamily="2" charset="0"/>
              </a:rPr>
              <a:t>WHY</a:t>
            </a:r>
            <a:endParaRPr lang="en-US" sz="3200" b="0" dirty="0">
              <a:latin typeface="Montserrat SemiBold" panose="00000700000000000000" pitchFamily="2" charset="0"/>
              <a:sym typeface="Wingdings" panose="05000000000000000000" pitchFamily="2" charset="2"/>
            </a:endParaRPr>
          </a:p>
          <a:p>
            <a:r>
              <a:rPr lang="en-US" sz="3200" b="0" cap="none" dirty="0">
                <a:latin typeface="Karla" pitchFamily="2" charset="0"/>
              </a:rPr>
              <a:t>No one should see sensitive information.</a:t>
            </a:r>
            <a:br>
              <a:rPr lang="en-US" sz="3200" b="0" cap="none" dirty="0">
                <a:latin typeface="Karla" pitchFamily="2" charset="0"/>
              </a:rPr>
            </a:br>
            <a:r>
              <a:rPr lang="en-US" sz="3200" b="0" cap="none" dirty="0">
                <a:latin typeface="Karla" pitchFamily="2" charset="0"/>
                <a:sym typeface="Wingdings" panose="05000000000000000000" pitchFamily="2" charset="2"/>
              </a:rPr>
              <a:t> credit cards</a:t>
            </a:r>
            <a:br>
              <a:rPr lang="en-US" sz="3200" b="0" cap="none" dirty="0">
                <a:latin typeface="Karla" pitchFamily="2" charset="0"/>
                <a:sym typeface="Wingdings" panose="05000000000000000000" pitchFamily="2" charset="2"/>
              </a:rPr>
            </a:br>
            <a:r>
              <a:rPr lang="en-US" sz="3200" b="0" cap="none" dirty="0">
                <a:latin typeface="Karla" pitchFamily="2" charset="0"/>
                <a:sym typeface="Wingdings" panose="05000000000000000000" pitchFamily="2" charset="2"/>
              </a:rPr>
              <a:t> </a:t>
            </a:r>
            <a:r>
              <a:rPr lang="en-US" sz="3200" b="0" cap="none" dirty="0" err="1">
                <a:latin typeface="Karla" pitchFamily="2" charset="0"/>
                <a:sym typeface="Wingdings" panose="05000000000000000000" pitchFamily="2" charset="2"/>
              </a:rPr>
              <a:t>api</a:t>
            </a:r>
            <a:r>
              <a:rPr lang="en-US" sz="3200" b="0" cap="none" dirty="0">
                <a:latin typeface="Karla" pitchFamily="2" charset="0"/>
                <a:sym typeface="Wingdings" panose="05000000000000000000" pitchFamily="2" charset="2"/>
              </a:rPr>
              <a:t> keys</a:t>
            </a:r>
            <a:br>
              <a:rPr lang="en-US" sz="3200" b="0" cap="none" dirty="0">
                <a:latin typeface="Karla" pitchFamily="2" charset="0"/>
                <a:sym typeface="Wingdings" panose="05000000000000000000" pitchFamily="2" charset="2"/>
              </a:rPr>
            </a:br>
            <a:r>
              <a:rPr lang="en-US" sz="3200" b="0" cap="none" dirty="0">
                <a:latin typeface="Karla" pitchFamily="2" charset="0"/>
                <a:sym typeface="Wingdings" panose="05000000000000000000" pitchFamily="2" charset="2"/>
              </a:rPr>
              <a:t> passwords</a:t>
            </a:r>
          </a:p>
          <a:p>
            <a:r>
              <a:rPr lang="en-US" sz="3200" dirty="0">
                <a:latin typeface="Karla" pitchFamily="2" charset="0"/>
                <a:sym typeface="Wingdings" panose="05000000000000000000" pitchFamily="2" charset="2"/>
              </a:rPr>
              <a:t> GDPR…</a:t>
            </a:r>
            <a:endParaRPr lang="en-US" sz="3200" b="0" cap="none" dirty="0">
              <a:latin typeface="Karla" pitchFamily="2" charset="0"/>
              <a:sym typeface="Wingdings" panose="05000000000000000000" pitchFamily="2" charset="2"/>
            </a:endParaRPr>
          </a:p>
          <a:p>
            <a:br>
              <a:rPr lang="en-US" sz="3200" b="0" cap="none" dirty="0">
                <a:latin typeface="Karla" pitchFamily="2" charset="0"/>
                <a:sym typeface="Wingdings" panose="05000000000000000000" pitchFamily="2" charset="2"/>
              </a:rPr>
            </a:br>
            <a:r>
              <a:rPr lang="en-US" sz="3200" b="0" dirty="0">
                <a:latin typeface="Montserrat SemiBold" panose="00000700000000000000" pitchFamily="2" charset="0"/>
                <a:sym typeface="Wingdings" panose="05000000000000000000" pitchFamily="2" charset="2"/>
              </a:rPr>
              <a:t>HOW</a:t>
            </a:r>
          </a:p>
          <a:p>
            <a:pPr marL="457200" indent="-457200">
              <a:buFont typeface="Wingdings" panose="05000000000000000000" pitchFamily="2" charset="2"/>
              <a:buChar char="à"/>
            </a:pPr>
            <a:r>
              <a:rPr lang="en-US" sz="3200" dirty="0">
                <a:latin typeface="Karla" pitchFamily="2" charset="0"/>
                <a:sym typeface="Wingdings" panose="05000000000000000000" pitchFamily="2" charset="2"/>
              </a:rPr>
              <a:t>e</a:t>
            </a:r>
            <a:r>
              <a:rPr lang="en-US" sz="3200" b="0" cap="none" dirty="0">
                <a:latin typeface="Karla" pitchFamily="2" charset="0"/>
                <a:sym typeface="Wingdings" panose="05000000000000000000" pitchFamily="2" charset="2"/>
              </a:rPr>
              <a:t>xclude</a:t>
            </a:r>
            <a:endParaRPr lang="en-US" sz="3200" dirty="0">
              <a:latin typeface="Karla" pitchFamily="2" charset="0"/>
              <a:sym typeface="Wingdings" panose="05000000000000000000" pitchFamily="2" charset="2"/>
            </a:endParaRPr>
          </a:p>
          <a:p>
            <a:pPr marL="457200" indent="-457200">
              <a:buFont typeface="Wingdings" panose="05000000000000000000" pitchFamily="2" charset="2"/>
              <a:buChar char="à"/>
            </a:pPr>
            <a:r>
              <a:rPr lang="en-US" sz="3200" dirty="0">
                <a:latin typeface="Karla" pitchFamily="2" charset="0"/>
                <a:sym typeface="Wingdings" panose="05000000000000000000" pitchFamily="2" charset="2"/>
              </a:rPr>
              <a:t>m</a:t>
            </a:r>
            <a:r>
              <a:rPr lang="en-US" sz="3200" b="0" cap="none" dirty="0">
                <a:latin typeface="Karla" pitchFamily="2" charset="0"/>
                <a:sym typeface="Wingdings" panose="05000000000000000000" pitchFamily="2" charset="2"/>
              </a:rPr>
              <a:t>ask</a:t>
            </a:r>
            <a:r>
              <a:rPr lang="en-US" sz="3200" b="0" cap="none">
                <a:latin typeface="Karla" pitchFamily="2" charset="0"/>
                <a:sym typeface="Wingdings" panose="05000000000000000000" pitchFamily="2" charset="2"/>
              </a:rPr>
              <a:t>/obfuscate</a:t>
            </a:r>
            <a:endParaRPr lang="en-US" sz="3200" b="0" cap="none" dirty="0">
              <a:latin typeface="Karla" pitchFamily="2" charset="0"/>
              <a:sym typeface="Wingdings" panose="05000000000000000000" pitchFamily="2" charset="2"/>
            </a:endParaRPr>
          </a:p>
          <a:p>
            <a:pPr marL="457200" indent="-457200">
              <a:buFont typeface="Wingdings" panose="05000000000000000000" pitchFamily="2" charset="2"/>
              <a:buChar char="à"/>
            </a:pPr>
            <a:r>
              <a:rPr lang="en-US" sz="3200" dirty="0">
                <a:latin typeface="Karla" pitchFamily="2" charset="0"/>
                <a:sym typeface="Wingdings" panose="05000000000000000000" pitchFamily="2" charset="2"/>
              </a:rPr>
              <a:t>data retention</a:t>
            </a:r>
            <a:endParaRPr lang="en-US" sz="3200" b="0" cap="none" dirty="0">
              <a:latin typeface="Karla" pitchFamily="2" charset="0"/>
              <a:sym typeface="Wingdings" panose="05000000000000000000" pitchFamily="2" charset="2"/>
            </a:endParaRPr>
          </a:p>
          <a:p>
            <a:pPr algn="r"/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22528859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C80B8D-2D0A-4885-702E-A63990EC7A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ABECD8-C6BC-208C-567D-F4BC9AA859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0167" y="894184"/>
            <a:ext cx="11415849" cy="706016"/>
          </a:xfrm>
        </p:spPr>
        <p:txBody>
          <a:bodyPr/>
          <a:lstStyle/>
          <a:p>
            <a:r>
              <a:rPr lang="en-US"/>
              <a:t>Now use all this data</a:t>
            </a:r>
          </a:p>
        </p:txBody>
      </p:sp>
      <p:sp>
        <p:nvSpPr>
          <p:cNvPr id="3" name="Tekstvak 2">
            <a:extLst>
              <a:ext uri="{FF2B5EF4-FFF2-40B4-BE49-F238E27FC236}">
                <a16:creationId xmlns:a16="http://schemas.microsoft.com/office/drawing/2014/main" id="{864CFA2E-A29F-0983-58AE-7852CB79E5EB}"/>
              </a:ext>
            </a:extLst>
          </p:cNvPr>
          <p:cNvSpPr txBox="1"/>
          <p:nvPr/>
        </p:nvSpPr>
        <p:spPr>
          <a:xfrm>
            <a:off x="770964" y="3306468"/>
            <a:ext cx="1021976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8354A"/>
                </a:solidFill>
                <a:effectLst/>
                <a:uLnTx/>
                <a:uFillTx/>
                <a:latin typeface="Karla Medium"/>
                <a:ea typeface="+mn-ea"/>
                <a:cs typeface="+mn-cs"/>
              </a:rPr>
              <a:t>Dashboards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3200" dirty="0">
              <a:solidFill>
                <a:srgbClr val="08354A"/>
              </a:solidFill>
              <a:latin typeface="Karla Medium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8354A"/>
                </a:solidFill>
                <a:effectLst/>
                <a:uLnTx/>
                <a:uFillTx/>
                <a:latin typeface="Karla Medium"/>
                <a:ea typeface="+mn-ea"/>
                <a:cs typeface="+mn-cs"/>
              </a:rPr>
              <a:t>Alerting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3200" dirty="0">
              <a:solidFill>
                <a:srgbClr val="08354A"/>
              </a:solidFill>
              <a:latin typeface="Karla Medium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8354A"/>
                </a:solidFill>
                <a:effectLst/>
                <a:uLnTx/>
                <a:uFillTx/>
                <a:latin typeface="Karla Medium"/>
                <a:ea typeface="+mn-ea"/>
                <a:cs typeface="+mn-cs"/>
              </a:rPr>
              <a:t>Fix errors before users notice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3200" dirty="0">
              <a:solidFill>
                <a:srgbClr val="08354A"/>
              </a:solidFill>
              <a:latin typeface="Karla Medium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8354A"/>
                </a:solidFill>
                <a:effectLst/>
                <a:uLnTx/>
                <a:uFillTx/>
                <a:latin typeface="Karla Medium"/>
                <a:ea typeface="+mn-ea"/>
                <a:cs typeface="+mn-cs"/>
              </a:rPr>
              <a:t>Treat this data as a real asset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3200" dirty="0">
              <a:solidFill>
                <a:srgbClr val="08354A"/>
              </a:solidFill>
              <a:latin typeface="Karla Medium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8354A"/>
                </a:solidFill>
                <a:effectLst/>
                <a:uLnTx/>
                <a:uFillTx/>
                <a:latin typeface="Karla Medium"/>
                <a:ea typeface="+mn-ea"/>
                <a:cs typeface="+mn-cs"/>
              </a:rPr>
              <a:t>Train an AI to find patterns </a:t>
            </a:r>
          </a:p>
        </p:txBody>
      </p:sp>
    </p:spTree>
    <p:extLst>
      <p:ext uri="{BB962C8B-B14F-4D97-AF65-F5344CB8AC3E}">
        <p14:creationId xmlns:p14="http://schemas.microsoft.com/office/powerpoint/2010/main" val="37117570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>
            <a:extLst>
              <a:ext uri="{FF2B5EF4-FFF2-40B4-BE49-F238E27FC236}">
                <a16:creationId xmlns:a16="http://schemas.microsoft.com/office/drawing/2014/main" id="{1C09E791-0860-B35A-6EEC-23F1EAF4FB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8288000" cy="10287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E509FDC-AB99-8137-A0C3-B8D104801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6075" y="518932"/>
            <a:ext cx="11415849" cy="1143000"/>
          </a:xfrm>
        </p:spPr>
        <p:txBody>
          <a:bodyPr/>
          <a:lstStyle/>
          <a:p>
            <a:pPr algn="ctr"/>
            <a:r>
              <a:rPr lang="en-US" sz="7200" dirty="0">
                <a:solidFill>
                  <a:schemeClr val="bg1"/>
                </a:solidFill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6134542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3B4D8F-0875-979D-FE7B-6844F07FB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F680FA-D6E0-B76E-B163-66D9121775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9328" y="2369711"/>
            <a:ext cx="5262307" cy="7006107"/>
          </a:xfrm>
        </p:spPr>
        <p:txBody>
          <a:bodyPr/>
          <a:lstStyle/>
          <a:p>
            <a:pPr marL="0" indent="0" algn="ctr">
              <a:buNone/>
            </a:pPr>
            <a:r>
              <a:rPr lang="en-US" b="1" dirty="0"/>
              <a:t>Part 1</a:t>
            </a:r>
          </a:p>
          <a:p>
            <a:endParaRPr lang="en-US" dirty="0"/>
          </a:p>
          <a:p>
            <a:r>
              <a:rPr lang="en-US" dirty="0"/>
              <a:t>Setup</a:t>
            </a:r>
          </a:p>
          <a:p>
            <a:pPr lvl="1"/>
            <a:r>
              <a:rPr lang="en-US" dirty="0"/>
              <a:t>Repo &amp; Seq</a:t>
            </a:r>
          </a:p>
          <a:p>
            <a:r>
              <a:rPr lang="en-US" dirty="0"/>
              <a:t>The application</a:t>
            </a:r>
          </a:p>
          <a:p>
            <a:pPr lvl="1"/>
            <a:r>
              <a:rPr lang="en-US" dirty="0"/>
              <a:t>Structure &amp; Mediatr</a:t>
            </a:r>
          </a:p>
          <a:p>
            <a:r>
              <a:rPr lang="en-US" dirty="0"/>
              <a:t>Basic logging</a:t>
            </a:r>
          </a:p>
          <a:p>
            <a:pPr lvl="1"/>
            <a:r>
              <a:rPr lang="en-US" dirty="0"/>
              <a:t>Configure Serilog</a:t>
            </a:r>
          </a:p>
          <a:p>
            <a:pPr lvl="1"/>
            <a:r>
              <a:rPr lang="en-US" dirty="0"/>
              <a:t>Hello log</a:t>
            </a:r>
          </a:p>
          <a:p>
            <a:r>
              <a:rPr lang="en-US" dirty="0"/>
              <a:t>Introduction to Seq</a:t>
            </a:r>
          </a:p>
          <a:p>
            <a:pPr lvl="1"/>
            <a:r>
              <a:rPr lang="en-US" dirty="0"/>
              <a:t>Basic queries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89F02E1-EAED-40E5-152D-8AFF93D71632}"/>
              </a:ext>
            </a:extLst>
          </p:cNvPr>
          <p:cNvSpPr txBox="1">
            <a:spLocks/>
          </p:cNvSpPr>
          <p:nvPr/>
        </p:nvSpPr>
        <p:spPr>
          <a:xfrm>
            <a:off x="6657091" y="2369711"/>
            <a:ext cx="5399682" cy="7006107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Karla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Karla Light" panose="020F0502020204030204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Karla Medium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Karla Light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/>
              <a:t>Part 2</a:t>
            </a:r>
            <a:endParaRPr lang="en-US" dirty="0"/>
          </a:p>
          <a:p>
            <a:endParaRPr lang="en-US" dirty="0"/>
          </a:p>
          <a:p>
            <a:r>
              <a:rPr lang="en-US" dirty="0"/>
              <a:t>Hooking into .NET</a:t>
            </a:r>
          </a:p>
          <a:p>
            <a:r>
              <a:rPr lang="en-US" dirty="0"/>
              <a:t>Mediatr middleware</a:t>
            </a:r>
          </a:p>
          <a:p>
            <a:pPr lvl="1"/>
            <a:r>
              <a:rPr lang="en-US" dirty="0"/>
              <a:t>Pipelines</a:t>
            </a:r>
          </a:p>
          <a:p>
            <a:r>
              <a:rPr lang="en-US" dirty="0"/>
              <a:t>Performance metrics</a:t>
            </a:r>
          </a:p>
          <a:p>
            <a:pPr lvl="1"/>
            <a:r>
              <a:rPr lang="en-US" dirty="0"/>
              <a:t>Timing of Mediatr handlers</a:t>
            </a:r>
          </a:p>
          <a:p>
            <a:r>
              <a:rPr lang="en-US" dirty="0"/>
              <a:t>Seq dashboards</a:t>
            </a:r>
          </a:p>
          <a:p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16D4761-DECF-9394-8275-C13950F39C88}"/>
              </a:ext>
            </a:extLst>
          </p:cNvPr>
          <p:cNvSpPr txBox="1">
            <a:spLocks/>
          </p:cNvSpPr>
          <p:nvPr/>
        </p:nvSpPr>
        <p:spPr>
          <a:xfrm>
            <a:off x="12379603" y="2369711"/>
            <a:ext cx="5399682" cy="7006107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Karla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Karla Light" panose="020F0502020204030204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Karla Medium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Karla Light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/>
              <a:t>Part 3</a:t>
            </a:r>
          </a:p>
          <a:p>
            <a:endParaRPr lang="en-US" dirty="0"/>
          </a:p>
          <a:p>
            <a:r>
              <a:rPr lang="en-US" dirty="0"/>
              <a:t>Enrichment</a:t>
            </a:r>
          </a:p>
          <a:p>
            <a:pPr lvl="1"/>
            <a:r>
              <a:rPr lang="en-US" dirty="0"/>
              <a:t>global</a:t>
            </a:r>
          </a:p>
          <a:p>
            <a:r>
              <a:rPr lang="en-US" dirty="0"/>
              <a:t>Logging and performance</a:t>
            </a:r>
          </a:p>
          <a:p>
            <a:pPr lvl="1"/>
            <a:r>
              <a:rPr lang="en-US" dirty="0"/>
              <a:t>Excluding pictures</a:t>
            </a:r>
          </a:p>
          <a:p>
            <a:r>
              <a:rPr lang="en-US" dirty="0"/>
              <a:t>Sensitive data</a:t>
            </a:r>
          </a:p>
          <a:p>
            <a:pPr lvl="1"/>
            <a:r>
              <a:rPr lang="en-US" dirty="0"/>
              <a:t>Obfuscating data</a:t>
            </a:r>
          </a:p>
          <a:p>
            <a:r>
              <a:rPr lang="en-US" dirty="0"/>
              <a:t>Dynamic log levels</a:t>
            </a:r>
          </a:p>
          <a:p>
            <a:r>
              <a:rPr lang="en-US" dirty="0"/>
              <a:t>Tracing</a:t>
            </a:r>
          </a:p>
          <a:p>
            <a:pPr lvl="1"/>
            <a:r>
              <a:rPr lang="en-US" dirty="0"/>
              <a:t>Visualizing a whole system</a:t>
            </a:r>
          </a:p>
        </p:txBody>
      </p:sp>
    </p:spTree>
    <p:extLst>
      <p:ext uri="{BB962C8B-B14F-4D97-AF65-F5344CB8AC3E}">
        <p14:creationId xmlns:p14="http://schemas.microsoft.com/office/powerpoint/2010/main" val="39561550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68E2D-D908-1673-7C45-9FAB1ABD9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Practical stuff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4ED45A-568D-6514-BC41-614C1C9CAF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7400" y="1899279"/>
            <a:ext cx="14173199" cy="7109491"/>
          </a:xfrm>
        </p:spPr>
        <p:txBody>
          <a:bodyPr/>
          <a:lstStyle/>
          <a:p>
            <a:r>
              <a:rPr lang="en-US" sz="3600" dirty="0"/>
              <a:t>GitHub repo</a:t>
            </a:r>
          </a:p>
          <a:p>
            <a:pPr lvl="1"/>
            <a:r>
              <a:rPr lang="en-US" sz="3200" dirty="0"/>
              <a:t>Clone: </a:t>
            </a:r>
            <a:r>
              <a:rPr lang="en-US" sz="3200" b="1" dirty="0">
                <a:hlinkClick r:id="rId2"/>
              </a:rPr>
              <a:t>https://github.com/StevenHillaert/hogent-logging.git</a:t>
            </a:r>
            <a:endParaRPr lang="en-US" sz="3200" b="1" dirty="0"/>
          </a:p>
          <a:p>
            <a:pPr lvl="1"/>
            <a:r>
              <a:rPr lang="en-US" sz="3200" dirty="0"/>
              <a:t>Checkout branch </a:t>
            </a:r>
            <a:r>
              <a:rPr lang="en-US" sz="3200" b="1" dirty="0"/>
              <a:t>part1</a:t>
            </a:r>
          </a:p>
          <a:p>
            <a:pPr lvl="1"/>
            <a:endParaRPr lang="en-US" sz="3200" dirty="0"/>
          </a:p>
          <a:p>
            <a:r>
              <a:rPr lang="en-US" sz="3600" dirty="0"/>
              <a:t>Install SEQ</a:t>
            </a:r>
          </a:p>
          <a:p>
            <a:pPr lvl="1"/>
            <a:r>
              <a:rPr lang="en-US" sz="3200" b="1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https://datalust.co/download</a:t>
            </a:r>
            <a:endParaRPr lang="en-US" sz="3200" b="1" dirty="0"/>
          </a:p>
          <a:p>
            <a:pPr lvl="1"/>
            <a:r>
              <a:rPr lang="en-US" sz="3200" dirty="0"/>
              <a:t>Default local url: </a:t>
            </a:r>
            <a:r>
              <a:rPr lang="en-US" sz="3200" dirty="0">
                <a:hlinkClick r:id="rId4"/>
              </a:rPr>
              <a:t>http://localhost:5341/</a:t>
            </a:r>
            <a:endParaRPr lang="en-US" sz="3200" dirty="0"/>
          </a:p>
          <a:p>
            <a:pPr lvl="1"/>
            <a:r>
              <a:rPr lang="en-US" sz="3200" dirty="0"/>
              <a:t>Add </a:t>
            </a:r>
            <a:r>
              <a:rPr lang="en-US" sz="3200" dirty="0" err="1"/>
              <a:t>api</a:t>
            </a:r>
            <a:r>
              <a:rPr lang="en-US" sz="3200" dirty="0"/>
              <a:t> key “barista” and copy the key (settings -&gt; add </a:t>
            </a:r>
            <a:r>
              <a:rPr lang="en-US" sz="3200" dirty="0" err="1"/>
              <a:t>api</a:t>
            </a:r>
            <a:r>
              <a:rPr lang="en-US" sz="3200" dirty="0"/>
              <a:t> key) </a:t>
            </a:r>
          </a:p>
          <a:p>
            <a:pPr lvl="1"/>
            <a:endParaRPr lang="en-US" sz="3200" dirty="0"/>
          </a:p>
          <a:p>
            <a:r>
              <a:rPr lang="en-US" sz="3600" dirty="0"/>
              <a:t>Serilog</a:t>
            </a:r>
          </a:p>
          <a:p>
            <a:pPr lvl="1"/>
            <a:r>
              <a:rPr lang="en-US" sz="3200" dirty="0"/>
              <a:t>We’ll be using the static logger: </a:t>
            </a:r>
            <a:r>
              <a:rPr lang="en-US" sz="3200" dirty="0" err="1"/>
              <a:t>Log.Information</a:t>
            </a:r>
            <a:r>
              <a:rPr lang="en-US" sz="3200" dirty="0"/>
              <a:t>(“hello log”);</a:t>
            </a:r>
          </a:p>
          <a:p>
            <a:pPr lvl="1"/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3829216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Workers at coffee shop with menu in the background">
            <a:extLst>
              <a:ext uri="{FF2B5EF4-FFF2-40B4-BE49-F238E27FC236}">
                <a16:creationId xmlns:a16="http://schemas.microsoft.com/office/drawing/2014/main" id="{2BC0D1F1-D097-4ED2-D128-E4F7F755D92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2192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D967CD7-8500-F46E-E101-50E1893AE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EFFAF5-2EE2-1F5E-8C78-D7462B07BC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0560" y="3251563"/>
            <a:ext cx="11415849" cy="4525963"/>
          </a:xfrm>
        </p:spPr>
        <p:txBody>
          <a:bodyPr/>
          <a:lstStyle/>
          <a:p>
            <a:r>
              <a:rPr lang="en-US" sz="4000" dirty="0"/>
              <a:t>Console app representing customers</a:t>
            </a:r>
          </a:p>
          <a:p>
            <a:r>
              <a:rPr lang="en-US" sz="4000" dirty="0"/>
              <a:t>Api representing the barista</a:t>
            </a:r>
          </a:p>
          <a:p>
            <a:r>
              <a:rPr lang="en-US" sz="4000" dirty="0"/>
              <a:t>So we’re buying coffee</a:t>
            </a:r>
          </a:p>
        </p:txBody>
      </p:sp>
    </p:spTree>
    <p:extLst>
      <p:ext uri="{BB962C8B-B14F-4D97-AF65-F5344CB8AC3E}">
        <p14:creationId xmlns:p14="http://schemas.microsoft.com/office/powerpoint/2010/main" val="34801331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87D73D-2936-1EEF-2758-B25313A5AD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0167" y="894184"/>
            <a:ext cx="11415849" cy="706016"/>
          </a:xfrm>
        </p:spPr>
        <p:txBody>
          <a:bodyPr/>
          <a:lstStyle/>
          <a:p>
            <a:r>
              <a:rPr lang="nl-BE" dirty="0"/>
              <a:t>WHY SHOULD WE HAVE LOGGING</a:t>
            </a: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7A732EEE-8EF1-B30E-2BAA-6120264CD321}"/>
              </a:ext>
            </a:extLst>
          </p:cNvPr>
          <p:cNvSpPr txBox="1"/>
          <p:nvPr/>
        </p:nvSpPr>
        <p:spPr>
          <a:xfrm>
            <a:off x="9820407" y="6568900"/>
            <a:ext cx="649831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3600" b="0" i="1" dirty="0"/>
              <a:t>A system behaves </a:t>
            </a:r>
          </a:p>
          <a:p>
            <a:pPr algn="r"/>
            <a:r>
              <a:rPr lang="en-US" sz="3600" b="0" i="1" dirty="0"/>
              <a:t>as it was developed,</a:t>
            </a:r>
          </a:p>
          <a:p>
            <a:pPr algn="r"/>
            <a:r>
              <a:rPr lang="en-US" sz="3600" b="0" i="1" dirty="0"/>
              <a:t>not as it was intended.</a:t>
            </a:r>
            <a:endParaRPr lang="nl-BE" sz="3600" i="1" dirty="0"/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E454A90F-9599-045B-7139-8016AAB93C7F}"/>
              </a:ext>
            </a:extLst>
          </p:cNvPr>
          <p:cNvSpPr txBox="1"/>
          <p:nvPr/>
        </p:nvSpPr>
        <p:spPr>
          <a:xfrm>
            <a:off x="2210167" y="1609725"/>
            <a:ext cx="75482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nl-BE" sz="2400" b="1" dirty="0">
                <a:latin typeface="Montserrat Light" panose="00000400000000000000" pitchFamily="2" charset="0"/>
              </a:rPr>
              <a:t>SO WE KNOW WHAT IS GOING ON</a:t>
            </a:r>
          </a:p>
        </p:txBody>
      </p:sp>
      <p:sp>
        <p:nvSpPr>
          <p:cNvPr id="3" name="Tekstvak 2">
            <a:extLst>
              <a:ext uri="{FF2B5EF4-FFF2-40B4-BE49-F238E27FC236}">
                <a16:creationId xmlns:a16="http://schemas.microsoft.com/office/drawing/2014/main" id="{1EE7A715-6114-6A3A-B120-BC024664CBA5}"/>
              </a:ext>
            </a:extLst>
          </p:cNvPr>
          <p:cNvSpPr txBox="1"/>
          <p:nvPr/>
        </p:nvSpPr>
        <p:spPr>
          <a:xfrm>
            <a:off x="2858034" y="2929542"/>
            <a:ext cx="7696631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3200" dirty="0"/>
              <a:t>Why is it only crashing in production?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3200" dirty="0"/>
              <a:t>Speedup debugging.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3200" b="1" dirty="0"/>
              <a:t>It’s not the user’s responsibility to give you all the details!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3200" dirty="0"/>
              <a:t>Become proactive when issues arise.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3200" dirty="0"/>
              <a:t>Make logs valuable data.</a:t>
            </a:r>
          </a:p>
        </p:txBody>
      </p:sp>
    </p:spTree>
    <p:extLst>
      <p:ext uri="{BB962C8B-B14F-4D97-AF65-F5344CB8AC3E}">
        <p14:creationId xmlns:p14="http://schemas.microsoft.com/office/powerpoint/2010/main" val="20014102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5EBCA7-07C7-8DFD-5480-907C0E9542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DF0848-098F-8492-A8A9-0A95357EDB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80438" y="2594740"/>
            <a:ext cx="10465371" cy="6536381"/>
          </a:xfrm>
        </p:spPr>
        <p:txBody>
          <a:bodyPr/>
          <a:lstStyle/>
          <a:p>
            <a:r>
              <a:rPr lang="en-US" dirty="0"/>
              <a:t>Customer: log name, number of coffees and total amount spent from response</a:t>
            </a:r>
          </a:p>
          <a:p>
            <a:endParaRPr lang="en-US" dirty="0"/>
          </a:p>
          <a:p>
            <a:r>
              <a:rPr lang="en-US" dirty="0"/>
              <a:t>Barista: log command object</a:t>
            </a:r>
          </a:p>
          <a:p>
            <a:endParaRPr lang="en-US" dirty="0"/>
          </a:p>
          <a:p>
            <a:r>
              <a:rPr lang="en-US" dirty="0"/>
              <a:t>Add Seq sink</a:t>
            </a:r>
          </a:p>
          <a:p>
            <a:endParaRPr lang="en-US" dirty="0"/>
          </a:p>
          <a:p>
            <a:r>
              <a:rPr lang="en-US" dirty="0"/>
              <a:t>Make some queries in Seq:</a:t>
            </a:r>
          </a:p>
          <a:p>
            <a:pPr lvl="1"/>
            <a:r>
              <a:rPr lang="en-US" dirty="0"/>
              <a:t>All logs from Alice</a:t>
            </a:r>
          </a:p>
          <a:p>
            <a:pPr lvl="1"/>
            <a:r>
              <a:rPr lang="en-US" dirty="0"/>
              <a:t>All order &gt; 15 EUR</a:t>
            </a:r>
          </a:p>
          <a:p>
            <a:pPr lvl="1"/>
            <a:r>
              <a:rPr lang="en-US" dirty="0"/>
              <a:t>Average amount spent per customer</a:t>
            </a:r>
          </a:p>
        </p:txBody>
      </p:sp>
    </p:spTree>
    <p:extLst>
      <p:ext uri="{BB962C8B-B14F-4D97-AF65-F5344CB8AC3E}">
        <p14:creationId xmlns:p14="http://schemas.microsoft.com/office/powerpoint/2010/main" val="25760429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8803E-129F-98C1-5495-36D6C0C90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1 – query solutions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1BECE81-C385-5091-8C5A-1F5BD5AC07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80438" y="2594740"/>
            <a:ext cx="10465371" cy="4525963"/>
          </a:xfrm>
        </p:spPr>
        <p:txBody>
          <a:bodyPr/>
          <a:lstStyle/>
          <a:p>
            <a:r>
              <a:rPr lang="en-US" dirty="0"/>
              <a:t>All logs from Alice</a:t>
            </a:r>
          </a:p>
          <a:p>
            <a:pPr lvl="1"/>
            <a:r>
              <a:rPr lang="en-US" dirty="0"/>
              <a:t>customer = 'Charlie’</a:t>
            </a:r>
          </a:p>
          <a:p>
            <a:pPr lvl="1"/>
            <a:endParaRPr lang="en-US" dirty="0"/>
          </a:p>
          <a:p>
            <a:r>
              <a:rPr lang="en-US" dirty="0"/>
              <a:t>All order &gt; 15 EUR</a:t>
            </a:r>
          </a:p>
          <a:p>
            <a:pPr lvl="1"/>
            <a:r>
              <a:rPr lang="en-US" dirty="0"/>
              <a:t>total &gt; 15</a:t>
            </a:r>
          </a:p>
          <a:p>
            <a:r>
              <a:rPr lang="en-US" dirty="0"/>
              <a:t>Average amount spent per customer</a:t>
            </a:r>
          </a:p>
          <a:p>
            <a:pPr lvl="1"/>
            <a:r>
              <a:rPr lang="en-US" dirty="0"/>
              <a:t>select mean(total) from stream group by customer</a:t>
            </a:r>
          </a:p>
        </p:txBody>
      </p:sp>
    </p:spTree>
    <p:extLst>
      <p:ext uri="{BB962C8B-B14F-4D97-AF65-F5344CB8AC3E}">
        <p14:creationId xmlns:p14="http://schemas.microsoft.com/office/powerpoint/2010/main" val="30936629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A1435-DD53-EF78-C364-3E76184B25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Mediatr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A8E8FC-BB4B-19F7-80F8-9B021E5460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MediatR pipeline">
            <a:extLst>
              <a:ext uri="{FF2B5EF4-FFF2-40B4-BE49-F238E27FC236}">
                <a16:creationId xmlns:a16="http://schemas.microsoft.com/office/drawing/2014/main" id="{84C0BB8F-EBFC-B1EC-5861-D225802D0A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63107" y="834251"/>
            <a:ext cx="4603898" cy="8618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548357"/>
      </p:ext>
    </p:extLst>
  </p:cSld>
  <p:clrMapOvr>
    <a:masterClrMapping/>
  </p:clrMapOvr>
</p:sld>
</file>

<file path=ppt/theme/theme1.xml><?xml version="1.0" encoding="utf-8"?>
<a:theme xmlns:a="http://schemas.openxmlformats.org/drawingml/2006/main" name="PPT Template AllPhi">
  <a:themeElements>
    <a:clrScheme name="AllPhi Colours">
      <a:dk1>
        <a:srgbClr val="08354A"/>
      </a:dk1>
      <a:lt1>
        <a:sysClr val="window" lastClr="FFFFFF"/>
      </a:lt1>
      <a:dk2>
        <a:srgbClr val="3B7698"/>
      </a:dk2>
      <a:lt2>
        <a:srgbClr val="08354A"/>
      </a:lt2>
      <a:accent1>
        <a:srgbClr val="2799D7"/>
      </a:accent1>
      <a:accent2>
        <a:srgbClr val="3B7698"/>
      </a:accent2>
      <a:accent3>
        <a:srgbClr val="08354A"/>
      </a:accent3>
      <a:accent4>
        <a:srgbClr val="FFFFFF"/>
      </a:accent4>
      <a:accent5>
        <a:srgbClr val="DBEEF3"/>
      </a:accent5>
      <a:accent6>
        <a:srgbClr val="F2F2F2"/>
      </a:accent6>
      <a:hlink>
        <a:srgbClr val="08354A"/>
      </a:hlink>
      <a:folHlink>
        <a:srgbClr val="FFFFFF"/>
      </a:folHlink>
    </a:clrScheme>
    <a:fontScheme name="AllPhi">
      <a:majorFont>
        <a:latin typeface="Montserrat Black"/>
        <a:ea typeface=""/>
        <a:cs typeface=""/>
      </a:majorFont>
      <a:minorFont>
        <a:latin typeface="Karla 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dirty="0" err="1"/>
        </a:defPPr>
      </a:lstStyle>
    </a:txDef>
  </a:objectDefaults>
  <a:extraClrSchemeLst/>
  <a:extLst>
    <a:ext uri="{05A4C25C-085E-4340-85A3-A5531E510DB2}">
      <thm15:themeFamily xmlns:thm15="http://schemas.microsoft.com/office/thememl/2012/main" name="PPT Template AllPhi" id="{E5AFDF89-45B4-4FDD-9D35-901CB1965545}" vid="{A5BDABC2-15CC-4ED8-9155-4D50E41EE54D}"/>
    </a:ext>
  </a:extLst>
</a:theme>
</file>

<file path=ppt/theme/theme2.xml><?xml version="1.0" encoding="utf-8"?>
<a:theme xmlns:a="http://schemas.openxmlformats.org/drawingml/2006/main" name="Conception personnalisée">
  <a:themeElements>
    <a:clrScheme name="DevDay2024">
      <a:dk1>
        <a:srgbClr val="12092C"/>
      </a:dk1>
      <a:lt1>
        <a:srgbClr val="FEF8EA"/>
      </a:lt1>
      <a:dk2>
        <a:srgbClr val="12092C"/>
      </a:dk2>
      <a:lt2>
        <a:srgbClr val="9CD7D5"/>
      </a:lt2>
      <a:accent1>
        <a:srgbClr val="F9F286"/>
      </a:accent1>
      <a:accent2>
        <a:srgbClr val="FFEA2E"/>
      </a:accent2>
      <a:accent3>
        <a:srgbClr val="F4B318"/>
      </a:accent3>
      <a:accent4>
        <a:srgbClr val="EA4523"/>
      </a:accent4>
      <a:accent5>
        <a:srgbClr val="EB2480"/>
      </a:accent5>
      <a:accent6>
        <a:srgbClr val="FD4FAA"/>
      </a:accent6>
      <a:hlink>
        <a:srgbClr val="30B7E4"/>
      </a:hlink>
      <a:folHlink>
        <a:srgbClr val="0784C2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ésentation4" id="{74F4E854-933A-4843-ABDB-7AF9F64BB0A7}" vid="{9790DECE-662D-40C6-BDFA-42CE3573302F}"/>
    </a:ext>
  </a:extLst>
</a:theme>
</file>

<file path=ppt/theme/theme3.xml><?xml version="1.0" encoding="utf-8"?>
<a:theme xmlns:a="http://schemas.openxmlformats.org/drawingml/2006/main" name="SwellVTI">
  <a:themeElements>
    <a:clrScheme name="AnalogousFromRegularSeedRightStep">
      <a:dk1>
        <a:srgbClr val="000000"/>
      </a:dk1>
      <a:lt1>
        <a:srgbClr val="FFFFFF"/>
      </a:lt1>
      <a:dk2>
        <a:srgbClr val="3B3521"/>
      </a:dk2>
      <a:lt2>
        <a:srgbClr val="E2E6E8"/>
      </a:lt2>
      <a:accent1>
        <a:srgbClr val="E16D2F"/>
      </a:accent1>
      <a:accent2>
        <a:srgbClr val="C39C1B"/>
      </a:accent2>
      <a:accent3>
        <a:srgbClr val="94AD24"/>
      </a:accent3>
      <a:accent4>
        <a:srgbClr val="59B819"/>
      </a:accent4>
      <a:accent5>
        <a:srgbClr val="27BB29"/>
      </a:accent5>
      <a:accent6>
        <a:srgbClr val="1AB95F"/>
      </a:accent6>
      <a:hlink>
        <a:srgbClr val="3C8AB4"/>
      </a:hlink>
      <a:folHlink>
        <a:srgbClr val="7F7F7F"/>
      </a:folHlink>
    </a:clrScheme>
    <a:fontScheme name="Neue Haas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wellVTI" id="{8361A04D-931A-43DC-973B-1B0B1DD5DECC}" vid="{6DDB23E8-D18E-4BDA-98D6-324466149EBD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PPT Template AllPhi</Template>
  <TotalTime>0</TotalTime>
  <Words>1138</Words>
  <Application>Microsoft Office PowerPoint</Application>
  <PresentationFormat>Custom</PresentationFormat>
  <Paragraphs>246</Paragraphs>
  <Slides>22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22</vt:i4>
      </vt:variant>
    </vt:vector>
  </HeadingPairs>
  <TitlesOfParts>
    <vt:vector size="37" baseType="lpstr">
      <vt:lpstr>Montserrat Light</vt:lpstr>
      <vt:lpstr>Karla Medium</vt:lpstr>
      <vt:lpstr>Arial</vt:lpstr>
      <vt:lpstr>Montserrat</vt:lpstr>
      <vt:lpstr>Aptos Display</vt:lpstr>
      <vt:lpstr>Karla Light</vt:lpstr>
      <vt:lpstr>Wingdings</vt:lpstr>
      <vt:lpstr>Aharoni</vt:lpstr>
      <vt:lpstr>Neue Haas Grotesk Text Pro</vt:lpstr>
      <vt:lpstr>Montserrat SemiBold</vt:lpstr>
      <vt:lpstr>Aptos</vt:lpstr>
      <vt:lpstr>Karla</vt:lpstr>
      <vt:lpstr>PPT Template AllPhi</vt:lpstr>
      <vt:lpstr>Conception personnalisée</vt:lpstr>
      <vt:lpstr>SwellVTI</vt:lpstr>
      <vt:lpstr>PowerPoint Presentation</vt:lpstr>
      <vt:lpstr>PowerPoint Presentation</vt:lpstr>
      <vt:lpstr>Plan</vt:lpstr>
      <vt:lpstr>Practical stuff</vt:lpstr>
      <vt:lpstr>The system</vt:lpstr>
      <vt:lpstr>WHY SHOULD WE HAVE LOGGING</vt:lpstr>
      <vt:lpstr>Part 1</vt:lpstr>
      <vt:lpstr>Part 1 – query solutions</vt:lpstr>
      <vt:lpstr>Mediatr</vt:lpstr>
      <vt:lpstr>Part 2</vt:lpstr>
      <vt:lpstr>Part 3</vt:lpstr>
      <vt:lpstr>STRUCTURED LOGGING</vt:lpstr>
      <vt:lpstr>AUTOMATE LOGGING</vt:lpstr>
      <vt:lpstr>ENRICHMENT</vt:lpstr>
      <vt:lpstr>CORRELATION ID’s</vt:lpstr>
      <vt:lpstr>LOG DECISIONS</vt:lpstr>
      <vt:lpstr>REAL ERRORS</vt:lpstr>
      <vt:lpstr>Performance metrics</vt:lpstr>
      <vt:lpstr>Be careful when logging objects</vt:lpstr>
      <vt:lpstr>Sensitive data</vt:lpstr>
      <vt:lpstr>Now use all this data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Liesbeth Vangenechten</dc:creator>
  <cp:lastModifiedBy>Steven Hillaert</cp:lastModifiedBy>
  <cp:revision>2</cp:revision>
  <dcterms:created xsi:type="dcterms:W3CDTF">2023-08-03T06:26:11Z</dcterms:created>
  <dcterms:modified xsi:type="dcterms:W3CDTF">2025-02-11T21:57:20Z</dcterms:modified>
</cp:coreProperties>
</file>